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comments/modernComment_2720_58C17F96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5"/>
    <p:sldMasterId id="2147483979" r:id="rId6"/>
    <p:sldMasterId id="2147483963" r:id="rId7"/>
    <p:sldMasterId id="2147483804" r:id="rId8"/>
    <p:sldMasterId id="2147483860" r:id="rId9"/>
    <p:sldMasterId id="2147483943" r:id="rId10"/>
    <p:sldMasterId id="2147483720" r:id="rId11"/>
    <p:sldMasterId id="2147483777" r:id="rId12"/>
    <p:sldMasterId id="2147483950" r:id="rId13"/>
    <p:sldMasterId id="2147483985" r:id="rId14"/>
    <p:sldMasterId id="2147483998" r:id="rId15"/>
  </p:sldMasterIdLst>
  <p:notesMasterIdLst>
    <p:notesMasterId r:id="rId28"/>
  </p:notesMasterIdLst>
  <p:handoutMasterIdLst>
    <p:handoutMasterId r:id="rId29"/>
  </p:handoutMasterIdLst>
  <p:sldIdLst>
    <p:sldId id="256" r:id="rId16"/>
    <p:sldId id="10011" r:id="rId17"/>
    <p:sldId id="10009" r:id="rId18"/>
    <p:sldId id="10012" r:id="rId19"/>
    <p:sldId id="10014" r:id="rId20"/>
    <p:sldId id="10015" r:id="rId21"/>
    <p:sldId id="10013" r:id="rId22"/>
    <p:sldId id="10017" r:id="rId23"/>
    <p:sldId id="10016" r:id="rId24"/>
    <p:sldId id="261" r:id="rId25"/>
    <p:sldId id="262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D76130-C554-EDBA-F874-2F2C34A29175}" name="Aleksander Arstad" initials="" userId="S::aar@gassco.no::362db778-9a8f-4baf-a8b0-9953eb5fb423" providerId="AD"/>
  <p188:author id="{59C1727B-8621-7949-83AC-CBDE4D198797}" name="Aleksander Arstad" initials="AA" userId="S::aar@Gassco.no::362db778-9a8f-4baf-a8b0-9953eb5fb423" providerId="AD"/>
  <p188:author id="{A8C64FF6-09F1-3E5D-5686-6C16F571E03B}" name="Bidyendu Dey" initials="BD" userId="S::bd@gassco.no::23cde52b-f2c4-4771-9bce-419fe8f87e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9A"/>
    <a:srgbClr val="CACDD0"/>
    <a:srgbClr val="E8EBED"/>
    <a:srgbClr val="ECD1D6"/>
    <a:srgbClr val="F65058"/>
    <a:srgbClr val="FCD13D"/>
    <a:srgbClr val="1C6117"/>
    <a:srgbClr val="E7EBEE"/>
    <a:srgbClr val="CEFFE2"/>
    <a:srgbClr val="DA3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1DD9B-46E6-9F78-4EDA-A21B9875BA69}" v="9" dt="2023-12-20T13:04:35.653"/>
    <p1510:client id="{169A3DCD-49B3-C72E-FFB0-DE642A4E3733}" v="113" dt="2023-12-19T13:59:11.279"/>
    <p1510:client id="{670FA849-D4D0-9F6A-F3A3-22FDB27997EB}" v="113" dt="2023-12-20T11:00:55.881"/>
    <p1510:client id="{80C73D61-9821-16D4-15B9-45521FDC9F39}" v="101" dt="2023-12-19T14:21:21.030"/>
    <p1510:client id="{C983F702-E19D-4A28-BF7B-E699580C864A}" v="509" dt="2023-12-20T11:02:07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" Target="slides/slide8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Master" Target="slideMasters/slideMaster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dyendu Dey" userId="S::bd@gassco.no::23cde52b-f2c4-4771-9bce-419fe8f87e4a" providerId="AD" clId="Web-{D642C248-D6EB-D577-5A0B-4B65CED3BA74}"/>
    <pc:docChg chg="modSld">
      <pc:chgData name="Bidyendu Dey" userId="S::bd@gassco.no::23cde52b-f2c4-4771-9bce-419fe8f87e4a" providerId="AD" clId="Web-{D642C248-D6EB-D577-5A0B-4B65CED3BA74}" dt="2023-12-18T12:45:57.109" v="0" actId="14100"/>
      <pc:docMkLst>
        <pc:docMk/>
      </pc:docMkLst>
      <pc:sldChg chg="modSp">
        <pc:chgData name="Bidyendu Dey" userId="S::bd@gassco.no::23cde52b-f2c4-4771-9bce-419fe8f87e4a" providerId="AD" clId="Web-{D642C248-D6EB-D577-5A0B-4B65CED3BA74}" dt="2023-12-18T12:45:57.109" v="0" actId="14100"/>
        <pc:sldMkLst>
          <pc:docMk/>
          <pc:sldMk cId="4069626065" sldId="10013"/>
        </pc:sldMkLst>
        <pc:spChg chg="mod">
          <ac:chgData name="Bidyendu Dey" userId="S::bd@gassco.no::23cde52b-f2c4-4771-9bce-419fe8f87e4a" providerId="AD" clId="Web-{D642C248-D6EB-D577-5A0B-4B65CED3BA74}" dt="2023-12-18T12:45:57.109" v="0" actId="14100"/>
          <ac:spMkLst>
            <pc:docMk/>
            <pc:sldMk cId="4069626065" sldId="10013"/>
            <ac:spMk id="3" creationId="{68624B13-CEFC-329A-DFC4-604F20887660}"/>
          </ac:spMkLst>
        </pc:spChg>
      </pc:sldChg>
    </pc:docChg>
  </pc:docChgLst>
  <pc:docChgLst>
    <pc:chgData name="Bidyendu Dey" userId="S::bd@gassco.no::23cde52b-f2c4-4771-9bce-419fe8f87e4a" providerId="AD" clId="Web-{670FA849-D4D0-9F6A-F3A3-22FDB27997EB}"/>
    <pc:docChg chg="mod addSld delSld modSld">
      <pc:chgData name="Bidyendu Dey" userId="S::bd@gassco.no::23cde52b-f2c4-4771-9bce-419fe8f87e4a" providerId="AD" clId="Web-{670FA849-D4D0-9F6A-F3A3-22FDB27997EB}" dt="2023-12-20T11:00:55.881" v="94" actId="14100"/>
      <pc:docMkLst>
        <pc:docMk/>
      </pc:docMkLst>
      <pc:sldChg chg="addSp delSp modSp new addCm">
        <pc:chgData name="Bidyendu Dey" userId="S::bd@gassco.no::23cde52b-f2c4-4771-9bce-419fe8f87e4a" providerId="AD" clId="Web-{670FA849-D4D0-9F6A-F3A3-22FDB27997EB}" dt="2023-12-20T11:00:55.881" v="94" actId="14100"/>
        <pc:sldMkLst>
          <pc:docMk/>
          <pc:sldMk cId="1489076118" sldId="10016"/>
        </pc:sldMkLst>
        <pc:spChg chg="del">
          <ac:chgData name="Bidyendu Dey" userId="S::bd@gassco.no::23cde52b-f2c4-4771-9bce-419fe8f87e4a" providerId="AD" clId="Web-{670FA849-D4D0-9F6A-F3A3-22FDB27997EB}" dt="2023-12-20T10:00:35.423" v="2"/>
          <ac:spMkLst>
            <pc:docMk/>
            <pc:sldMk cId="1489076118" sldId="10016"/>
            <ac:spMk id="2" creationId="{3CAF5FE0-B4AB-E29A-54DA-8FE2337064AC}"/>
          </ac:spMkLst>
        </pc:spChg>
        <pc:spChg chg="del">
          <ac:chgData name="Bidyendu Dey" userId="S::bd@gassco.no::23cde52b-f2c4-4771-9bce-419fe8f87e4a" providerId="AD" clId="Web-{670FA849-D4D0-9F6A-F3A3-22FDB27997EB}" dt="2023-12-20T10:00:31.657" v="1"/>
          <ac:spMkLst>
            <pc:docMk/>
            <pc:sldMk cId="1489076118" sldId="10016"/>
            <ac:spMk id="3" creationId="{55F393A0-D1C4-0C52-AEE4-2C7F846E18F6}"/>
          </ac:spMkLst>
        </pc:spChg>
        <pc:spChg chg="add mod">
          <ac:chgData name="Bidyendu Dey" userId="S::bd@gassco.no::23cde52b-f2c4-4771-9bce-419fe8f87e4a" providerId="AD" clId="Web-{670FA849-D4D0-9F6A-F3A3-22FDB27997EB}" dt="2023-12-20T11:00:55.881" v="94" actId="14100"/>
          <ac:spMkLst>
            <pc:docMk/>
            <pc:sldMk cId="1489076118" sldId="10016"/>
            <ac:spMk id="4" creationId="{9C89F126-0123-9606-F4D6-B0E27FDFA93E}"/>
          </ac:spMkLst>
        </pc:spChg>
        <pc:spChg chg="add del mod">
          <ac:chgData name="Bidyendu Dey" userId="S::bd@gassco.no::23cde52b-f2c4-4771-9bce-419fe8f87e4a" providerId="AD" clId="Web-{670FA849-D4D0-9F6A-F3A3-22FDB27997EB}" dt="2023-12-20T11:00:21.052" v="83"/>
          <ac:spMkLst>
            <pc:docMk/>
            <pc:sldMk cId="1489076118" sldId="10016"/>
            <ac:spMk id="6" creationId="{50739457-BCDB-8305-0B9D-43A37205D19F}"/>
          </ac:spMkLst>
        </pc:spChg>
        <pc:picChg chg="add mod">
          <ac:chgData name="Bidyendu Dey" userId="S::bd@gassco.no::23cde52b-f2c4-4771-9bce-419fe8f87e4a" providerId="AD" clId="Web-{670FA849-D4D0-9F6A-F3A3-22FDB27997EB}" dt="2023-12-20T11:00:30.599" v="86" actId="14100"/>
          <ac:picMkLst>
            <pc:docMk/>
            <pc:sldMk cId="1489076118" sldId="10016"/>
            <ac:picMk id="5" creationId="{515539A8-A423-4235-457E-0D195F970F8B}"/>
          </ac:picMkLst>
        </pc:picChg>
        <pc:picChg chg="add del mod">
          <ac:chgData name="Bidyendu Dey" userId="S::bd@gassco.no::23cde52b-f2c4-4771-9bce-419fe8f87e4a" providerId="AD" clId="Web-{670FA849-D4D0-9F6A-F3A3-22FDB27997EB}" dt="2023-12-20T10:10:58.027" v="42"/>
          <ac:picMkLst>
            <pc:docMk/>
            <pc:sldMk cId="1489076118" sldId="10016"/>
            <ac:picMk id="7" creationId="{22E2C1EC-36F3-C606-0607-C1FA9B50EFDF}"/>
          </ac:picMkLst>
        </pc:picChg>
        <pc:picChg chg="add mod">
          <ac:chgData name="Bidyendu Dey" userId="S::bd@gassco.no::23cde52b-f2c4-4771-9bce-419fe8f87e4a" providerId="AD" clId="Web-{670FA849-D4D0-9F6A-F3A3-22FDB27997EB}" dt="2023-12-20T11:00:34.693" v="87" actId="14100"/>
          <ac:picMkLst>
            <pc:docMk/>
            <pc:sldMk cId="1489076118" sldId="10016"/>
            <ac:picMk id="9" creationId="{856C2BB6-305B-E51E-0EC8-904EDB18C29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idyendu Dey" userId="S::bd@gassco.no::23cde52b-f2c4-4771-9bce-419fe8f87e4a" providerId="AD" clId="Web-{670FA849-D4D0-9F6A-F3A3-22FDB27997EB}" dt="2023-12-20T10:56:17.045" v="82"/>
              <pc2:cmMkLst xmlns:pc2="http://schemas.microsoft.com/office/powerpoint/2019/9/main/command">
                <pc:docMk/>
                <pc:sldMk cId="1489076118" sldId="10016"/>
                <pc2:cmMk id="{93BAAEB9-7B92-444A-929E-18441667D843}"/>
              </pc2:cmMkLst>
            </pc226:cmChg>
          </p:ext>
        </pc:extLst>
      </pc:sldChg>
      <pc:sldChg chg="addSp delSp modSp add del mod replId modClrScheme chgLayout">
        <pc:chgData name="Bidyendu Dey" userId="S::bd@gassco.no::23cde52b-f2c4-4771-9bce-419fe8f87e4a" providerId="AD" clId="Web-{670FA849-D4D0-9F6A-F3A3-22FDB27997EB}" dt="2023-12-20T10:13:34.987" v="66"/>
        <pc:sldMkLst>
          <pc:docMk/>
          <pc:sldMk cId="1789877610" sldId="10018"/>
        </pc:sldMkLst>
        <pc:spChg chg="del">
          <ac:chgData name="Bidyendu Dey" userId="S::bd@gassco.no::23cde52b-f2c4-4771-9bce-419fe8f87e4a" providerId="AD" clId="Web-{670FA849-D4D0-9F6A-F3A3-22FDB27997EB}" dt="2023-12-20T10:11:13.840" v="45"/>
          <ac:spMkLst>
            <pc:docMk/>
            <pc:sldMk cId="1789877610" sldId="10018"/>
            <ac:spMk id="4" creationId="{98969D07-7280-75BC-081B-A534F358529A}"/>
          </ac:spMkLst>
        </pc:spChg>
        <pc:spChg chg="del">
          <ac:chgData name="Bidyendu Dey" userId="S::bd@gassco.no::23cde52b-f2c4-4771-9bce-419fe8f87e4a" providerId="AD" clId="Web-{670FA849-D4D0-9F6A-F3A3-22FDB27997EB}" dt="2023-12-20T10:11:17.637" v="46"/>
          <ac:spMkLst>
            <pc:docMk/>
            <pc:sldMk cId="1789877610" sldId="10018"/>
            <ac:spMk id="6" creationId="{D8BA4399-55E3-1032-838A-D46D23014E78}"/>
          </ac:spMkLst>
        </pc:spChg>
        <pc:spChg chg="add mod">
          <ac:chgData name="Bidyendu Dey" userId="S::bd@gassco.no::23cde52b-f2c4-4771-9bce-419fe8f87e4a" providerId="AD" clId="Web-{670FA849-D4D0-9F6A-F3A3-22FDB27997EB}" dt="2023-12-20T10:11:29.903" v="48"/>
          <ac:spMkLst>
            <pc:docMk/>
            <pc:sldMk cId="1789877610" sldId="10018"/>
            <ac:spMk id="7" creationId="{10374255-EA81-A761-464E-B4AA02F7C324}"/>
          </ac:spMkLst>
        </pc:spChg>
        <pc:spChg chg="add mod">
          <ac:chgData name="Bidyendu Dey" userId="S::bd@gassco.no::23cde52b-f2c4-4771-9bce-419fe8f87e4a" providerId="AD" clId="Web-{670FA849-D4D0-9F6A-F3A3-22FDB27997EB}" dt="2023-12-20T10:11:29.903" v="48"/>
          <ac:spMkLst>
            <pc:docMk/>
            <pc:sldMk cId="1789877610" sldId="10018"/>
            <ac:spMk id="9" creationId="{7038678A-0D0F-74B0-DDFB-209F3FC07776}"/>
          </ac:spMkLst>
        </pc:spChg>
        <pc:spChg chg="add mod">
          <ac:chgData name="Bidyendu Dey" userId="S::bd@gassco.no::23cde52b-f2c4-4771-9bce-419fe8f87e4a" providerId="AD" clId="Web-{670FA849-D4D0-9F6A-F3A3-22FDB27997EB}" dt="2023-12-20T10:11:29.903" v="48"/>
          <ac:spMkLst>
            <pc:docMk/>
            <pc:sldMk cId="1789877610" sldId="10018"/>
            <ac:spMk id="11" creationId="{9811F8B3-8A07-8079-0F26-3C8D32B448D3}"/>
          </ac:spMkLst>
        </pc:spChg>
        <pc:spChg chg="add mod">
          <ac:chgData name="Bidyendu Dey" userId="S::bd@gassco.no::23cde52b-f2c4-4771-9bce-419fe8f87e4a" providerId="AD" clId="Web-{670FA849-D4D0-9F6A-F3A3-22FDB27997EB}" dt="2023-12-20T10:11:29.903" v="48"/>
          <ac:spMkLst>
            <pc:docMk/>
            <pc:sldMk cId="1789877610" sldId="10018"/>
            <ac:spMk id="13" creationId="{5B083AAA-E04F-9978-6C4C-31F397D8224E}"/>
          </ac:spMkLst>
        </pc:spChg>
        <pc:picChg chg="add mod">
          <ac:chgData name="Bidyendu Dey" userId="S::bd@gassco.no::23cde52b-f2c4-4771-9bce-419fe8f87e4a" providerId="AD" clId="Web-{670FA849-D4D0-9F6A-F3A3-22FDB27997EB}" dt="2023-12-20T10:11:29.903" v="48"/>
          <ac:picMkLst>
            <pc:docMk/>
            <pc:sldMk cId="1789877610" sldId="10018"/>
            <ac:picMk id="2" creationId="{D2F36286-24BD-FD58-8D5E-9686BAA252CB}"/>
          </ac:picMkLst>
        </pc:picChg>
        <pc:picChg chg="del">
          <ac:chgData name="Bidyendu Dey" userId="S::bd@gassco.no::23cde52b-f2c4-4771-9bce-419fe8f87e4a" providerId="AD" clId="Web-{670FA849-D4D0-9F6A-F3A3-22FDB27997EB}" dt="2023-12-20T10:11:07.590" v="44"/>
          <ac:picMkLst>
            <pc:docMk/>
            <pc:sldMk cId="1789877610" sldId="10018"/>
            <ac:picMk id="5" creationId="{62ACDA53-6B96-1BC3-841A-5D07726BFD60}"/>
          </ac:picMkLst>
        </pc:picChg>
      </pc:sldChg>
    </pc:docChg>
  </pc:docChgLst>
  <pc:docChgLst>
    <pc:chgData name="Bidyendu Dey" userId="S::bd@gassco.no::23cde52b-f2c4-4771-9bce-419fe8f87e4a" providerId="AD" clId="Web-{13FAECEB-96C4-1240-5C0F-703683B4CFF1}"/>
    <pc:docChg chg="modSld">
      <pc:chgData name="Bidyendu Dey" userId="S::bd@gassco.no::23cde52b-f2c4-4771-9bce-419fe8f87e4a" providerId="AD" clId="Web-{13FAECEB-96C4-1240-5C0F-703683B4CFF1}" dt="2023-12-18T14:29:23.267" v="57" actId="20577"/>
      <pc:docMkLst>
        <pc:docMk/>
      </pc:docMkLst>
      <pc:sldChg chg="modSp">
        <pc:chgData name="Bidyendu Dey" userId="S::bd@gassco.no::23cde52b-f2c4-4771-9bce-419fe8f87e4a" providerId="AD" clId="Web-{13FAECEB-96C4-1240-5C0F-703683B4CFF1}" dt="2023-12-18T14:29:23.267" v="57" actId="20577"/>
        <pc:sldMkLst>
          <pc:docMk/>
          <pc:sldMk cId="3810284994" sldId="10012"/>
        </pc:sldMkLst>
        <pc:spChg chg="mod">
          <ac:chgData name="Bidyendu Dey" userId="S::bd@gassco.no::23cde52b-f2c4-4771-9bce-419fe8f87e4a" providerId="AD" clId="Web-{13FAECEB-96C4-1240-5C0F-703683B4CFF1}" dt="2023-12-18T14:29:23.267" v="57" actId="20577"/>
          <ac:spMkLst>
            <pc:docMk/>
            <pc:sldMk cId="3810284994" sldId="10012"/>
            <ac:spMk id="3" creationId="{F6388DEE-B36A-D88B-42BD-6088FDBD30A1}"/>
          </ac:spMkLst>
        </pc:spChg>
      </pc:sldChg>
      <pc:sldChg chg="modSp">
        <pc:chgData name="Bidyendu Dey" userId="S::bd@gassco.no::23cde52b-f2c4-4771-9bce-419fe8f87e4a" providerId="AD" clId="Web-{13FAECEB-96C4-1240-5C0F-703683B4CFF1}" dt="2023-12-18T14:27:53.078" v="9" actId="20577"/>
        <pc:sldMkLst>
          <pc:docMk/>
          <pc:sldMk cId="4069626065" sldId="10013"/>
        </pc:sldMkLst>
        <pc:spChg chg="mod">
          <ac:chgData name="Bidyendu Dey" userId="S::bd@gassco.no::23cde52b-f2c4-4771-9bce-419fe8f87e4a" providerId="AD" clId="Web-{13FAECEB-96C4-1240-5C0F-703683B4CFF1}" dt="2023-12-18T14:27:53.078" v="9" actId="20577"/>
          <ac:spMkLst>
            <pc:docMk/>
            <pc:sldMk cId="4069626065" sldId="10013"/>
            <ac:spMk id="3" creationId="{68624B13-CEFC-329A-DFC4-604F20887660}"/>
          </ac:spMkLst>
        </pc:spChg>
      </pc:sldChg>
    </pc:docChg>
  </pc:docChgLst>
  <pc:docChgLst>
    <pc:chgData name="Bidyendu Dey" userId="S::bd@gassco.no::23cde52b-f2c4-4771-9bce-419fe8f87e4a" providerId="AD" clId="Web-{169A3DCD-49B3-C72E-FFB0-DE642A4E3733}"/>
    <pc:docChg chg="modSld">
      <pc:chgData name="Bidyendu Dey" userId="S::bd@gassco.no::23cde52b-f2c4-4771-9bce-419fe8f87e4a" providerId="AD" clId="Web-{169A3DCD-49B3-C72E-FFB0-DE642A4E3733}" dt="2023-12-19T13:59:11.279" v="113" actId="20577"/>
      <pc:docMkLst>
        <pc:docMk/>
      </pc:docMkLst>
      <pc:sldChg chg="addSp modSp">
        <pc:chgData name="Bidyendu Dey" userId="S::bd@gassco.no::23cde52b-f2c4-4771-9bce-419fe8f87e4a" providerId="AD" clId="Web-{169A3DCD-49B3-C72E-FFB0-DE642A4E3733}" dt="2023-12-19T13:59:11.279" v="113" actId="20577"/>
        <pc:sldMkLst>
          <pc:docMk/>
          <pc:sldMk cId="4161808897" sldId="10011"/>
        </pc:sldMkLst>
        <pc:spChg chg="add mod">
          <ac:chgData name="Bidyendu Dey" userId="S::bd@gassco.no::23cde52b-f2c4-4771-9bce-419fe8f87e4a" providerId="AD" clId="Web-{169A3DCD-49B3-C72E-FFB0-DE642A4E3733}" dt="2023-12-19T13:55:15.459" v="110" actId="14100"/>
          <ac:spMkLst>
            <pc:docMk/>
            <pc:sldMk cId="4161808897" sldId="10011"/>
            <ac:spMk id="3" creationId="{4F999F51-3133-BB9E-CD59-7C38FF4911E8}"/>
          </ac:spMkLst>
        </pc:spChg>
        <pc:spChg chg="mod">
          <ac:chgData name="Bidyendu Dey" userId="S::bd@gassco.no::23cde52b-f2c4-4771-9bce-419fe8f87e4a" providerId="AD" clId="Web-{169A3DCD-49B3-C72E-FFB0-DE642A4E3733}" dt="2023-12-19T13:58:52.091" v="112" actId="20577"/>
          <ac:spMkLst>
            <pc:docMk/>
            <pc:sldMk cId="4161808897" sldId="10011"/>
            <ac:spMk id="4" creationId="{A668C036-2936-C3BA-B593-2E04BDF9A89B}"/>
          </ac:spMkLst>
        </pc:spChg>
        <pc:spChg chg="mod">
          <ac:chgData name="Bidyendu Dey" userId="S::bd@gassco.no::23cde52b-f2c4-4771-9bce-419fe8f87e4a" providerId="AD" clId="Web-{169A3DCD-49B3-C72E-FFB0-DE642A4E3733}" dt="2023-12-19T13:59:11.279" v="113" actId="20577"/>
          <ac:spMkLst>
            <pc:docMk/>
            <pc:sldMk cId="4161808897" sldId="10011"/>
            <ac:spMk id="5" creationId="{7C9A3190-4D82-5520-459B-B9F64FFE176D}"/>
          </ac:spMkLst>
        </pc:spChg>
        <pc:spChg chg="add mod">
          <ac:chgData name="Bidyendu Dey" userId="S::bd@gassco.no::23cde52b-f2c4-4771-9bce-419fe8f87e4a" providerId="AD" clId="Web-{169A3DCD-49B3-C72E-FFB0-DE642A4E3733}" dt="2023-12-19T13:55:19.943" v="111" actId="1076"/>
          <ac:spMkLst>
            <pc:docMk/>
            <pc:sldMk cId="4161808897" sldId="10011"/>
            <ac:spMk id="7" creationId="{E2416177-FC43-AF5F-6023-AA765FF14EFB}"/>
          </ac:spMkLst>
        </pc:spChg>
      </pc:sldChg>
    </pc:docChg>
  </pc:docChgLst>
  <pc:docChgLst>
    <pc:chgData name="Aleksander Arstad" userId="362db778-9a8f-4baf-a8b0-9953eb5fb423" providerId="ADAL" clId="{C983F702-E19D-4A28-BF7B-E699580C864A}"/>
    <pc:docChg chg="undo custSel addSld modSld sldOrd">
      <pc:chgData name="Aleksander Arstad" userId="362db778-9a8f-4baf-a8b0-9953eb5fb423" providerId="ADAL" clId="{C983F702-E19D-4A28-BF7B-E699580C864A}" dt="2023-12-20T11:49:32.110" v="510"/>
      <pc:docMkLst>
        <pc:docMk/>
      </pc:docMkLst>
      <pc:sldChg chg="modSp mod">
        <pc:chgData name="Aleksander Arstad" userId="362db778-9a8f-4baf-a8b0-9953eb5fb423" providerId="ADAL" clId="{C983F702-E19D-4A28-BF7B-E699580C864A}" dt="2023-12-19T14:14:33.385" v="340" actId="1076"/>
        <pc:sldMkLst>
          <pc:docMk/>
          <pc:sldMk cId="1313779590" sldId="261"/>
        </pc:sldMkLst>
        <pc:picChg chg="mod">
          <ac:chgData name="Aleksander Arstad" userId="362db778-9a8f-4baf-a8b0-9953eb5fb423" providerId="ADAL" clId="{C983F702-E19D-4A28-BF7B-E699580C864A}" dt="2023-12-19T14:14:33.385" v="340" actId="1076"/>
          <ac:picMkLst>
            <pc:docMk/>
            <pc:sldMk cId="1313779590" sldId="261"/>
            <ac:picMk id="4" creationId="{3F3A05CB-4096-85EB-CA99-BFE32CBC17A5}"/>
          </ac:picMkLst>
        </pc:picChg>
      </pc:sldChg>
      <pc:sldChg chg="addSp delSp modSp mod">
        <pc:chgData name="Aleksander Arstad" userId="362db778-9a8f-4baf-a8b0-9953eb5fb423" providerId="ADAL" clId="{C983F702-E19D-4A28-BF7B-E699580C864A}" dt="2023-12-19T14:49:55.494" v="371" actId="1076"/>
        <pc:sldMkLst>
          <pc:docMk/>
          <pc:sldMk cId="4231390262" sldId="262"/>
        </pc:sldMkLst>
        <pc:picChg chg="del">
          <ac:chgData name="Aleksander Arstad" userId="362db778-9a8f-4baf-a8b0-9953eb5fb423" providerId="ADAL" clId="{C983F702-E19D-4A28-BF7B-E699580C864A}" dt="2023-12-19T14:49:37.087" v="364" actId="478"/>
          <ac:picMkLst>
            <pc:docMk/>
            <pc:sldMk cId="4231390262" sldId="262"/>
            <ac:picMk id="7" creationId="{B4A6E457-B346-109D-6961-DA77C225FEC5}"/>
          </ac:picMkLst>
        </pc:picChg>
        <pc:picChg chg="add mod">
          <ac:chgData name="Aleksander Arstad" userId="362db778-9a8f-4baf-a8b0-9953eb5fb423" providerId="ADAL" clId="{C983F702-E19D-4A28-BF7B-E699580C864A}" dt="2023-12-19T14:49:55.494" v="371" actId="1076"/>
          <ac:picMkLst>
            <pc:docMk/>
            <pc:sldMk cId="4231390262" sldId="262"/>
            <ac:picMk id="1026" creationId="{78B4277C-766B-E815-F198-1375CBFB1238}"/>
          </ac:picMkLst>
        </pc:picChg>
      </pc:sldChg>
      <pc:sldChg chg="addSp delSp modSp mod ord">
        <pc:chgData name="Aleksander Arstad" userId="362db778-9a8f-4baf-a8b0-9953eb5fb423" providerId="ADAL" clId="{C983F702-E19D-4A28-BF7B-E699580C864A}" dt="2023-12-19T14:21:47.278" v="363"/>
        <pc:sldMkLst>
          <pc:docMk/>
          <pc:sldMk cId="4285296491" sldId="10009"/>
        </pc:sldMkLst>
        <pc:spChg chg="add del mod">
          <ac:chgData name="Aleksander Arstad" userId="362db778-9a8f-4baf-a8b0-9953eb5fb423" providerId="ADAL" clId="{C983F702-E19D-4A28-BF7B-E699580C864A}" dt="2023-12-19T14:06:27.097" v="323" actId="478"/>
          <ac:spMkLst>
            <pc:docMk/>
            <pc:sldMk cId="4285296491" sldId="10009"/>
            <ac:spMk id="2" creationId="{ABD252A1-F574-2B2E-C159-D0842904E83E}"/>
          </ac:spMkLst>
        </pc:spChg>
        <pc:spChg chg="mod">
          <ac:chgData name="Aleksander Arstad" userId="362db778-9a8f-4baf-a8b0-9953eb5fb423" providerId="ADAL" clId="{C983F702-E19D-4A28-BF7B-E699580C864A}" dt="2023-12-19T14:13:44.340" v="339" actId="20577"/>
          <ac:spMkLst>
            <pc:docMk/>
            <pc:sldMk cId="4285296491" sldId="10009"/>
            <ac:spMk id="3" creationId="{E9DBABA4-0ABF-8B49-83A6-36E39AF50776}"/>
          </ac:spMkLst>
        </pc:spChg>
        <pc:spChg chg="add del mod">
          <ac:chgData name="Aleksander Arstad" userId="362db778-9a8f-4baf-a8b0-9953eb5fb423" providerId="ADAL" clId="{C983F702-E19D-4A28-BF7B-E699580C864A}" dt="2023-12-19T14:06:28.793" v="324" actId="478"/>
          <ac:spMkLst>
            <pc:docMk/>
            <pc:sldMk cId="4285296491" sldId="10009"/>
            <ac:spMk id="4" creationId="{3324435A-FA95-8A8B-E062-F60FAF9D4899}"/>
          </ac:spMkLst>
        </pc:spChg>
        <pc:spChg chg="add mod">
          <ac:chgData name="Aleksander Arstad" userId="362db778-9a8f-4baf-a8b0-9953eb5fb423" providerId="ADAL" clId="{C983F702-E19D-4A28-BF7B-E699580C864A}" dt="2023-12-19T14:16:47.796" v="359" actId="1036"/>
          <ac:spMkLst>
            <pc:docMk/>
            <pc:sldMk cId="4285296491" sldId="10009"/>
            <ac:spMk id="7" creationId="{59ED686B-9E10-D700-A9E4-E389909A505C}"/>
          </ac:spMkLst>
        </pc:spChg>
        <pc:spChg chg="add mod">
          <ac:chgData name="Aleksander Arstad" userId="362db778-9a8f-4baf-a8b0-9953eb5fb423" providerId="ADAL" clId="{C983F702-E19D-4A28-BF7B-E699580C864A}" dt="2023-12-19T14:15:43.302" v="346" actId="1036"/>
          <ac:spMkLst>
            <pc:docMk/>
            <pc:sldMk cId="4285296491" sldId="10009"/>
            <ac:spMk id="8" creationId="{E18D412B-7879-6A78-7926-87F366B03A57}"/>
          </ac:spMkLst>
        </pc:spChg>
        <pc:spChg chg="mod">
          <ac:chgData name="Aleksander Arstad" userId="362db778-9a8f-4baf-a8b0-9953eb5fb423" providerId="ADAL" clId="{C983F702-E19D-4A28-BF7B-E699580C864A}" dt="2023-12-19T14:06:19.681" v="321" actId="1076"/>
          <ac:spMkLst>
            <pc:docMk/>
            <pc:sldMk cId="4285296491" sldId="10009"/>
            <ac:spMk id="10" creationId="{A9D2011A-CD11-DA38-D10D-5A1BFC4C1913}"/>
          </ac:spMkLst>
        </pc:spChg>
        <pc:picChg chg="add del mod">
          <ac:chgData name="Aleksander Arstad" userId="362db778-9a8f-4baf-a8b0-9953eb5fb423" providerId="ADAL" clId="{C983F702-E19D-4A28-BF7B-E699580C864A}" dt="2023-12-19T14:06:30.736" v="325" actId="478"/>
          <ac:picMkLst>
            <pc:docMk/>
            <pc:sldMk cId="4285296491" sldId="10009"/>
            <ac:picMk id="5" creationId="{81FA1E8D-4AAD-012B-AEF6-59936CB91FFE}"/>
          </ac:picMkLst>
        </pc:picChg>
        <pc:picChg chg="add mod ord">
          <ac:chgData name="Aleksander Arstad" userId="362db778-9a8f-4baf-a8b0-9953eb5fb423" providerId="ADAL" clId="{C983F702-E19D-4A28-BF7B-E699580C864A}" dt="2023-12-19T14:07:37.404" v="337" actId="14100"/>
          <ac:picMkLst>
            <pc:docMk/>
            <pc:sldMk cId="4285296491" sldId="10009"/>
            <ac:picMk id="6" creationId="{62A3A89F-F1CD-EF81-9FA8-0987128F675F}"/>
          </ac:picMkLst>
        </pc:picChg>
        <pc:picChg chg="add mod">
          <ac:chgData name="Aleksander Arstad" userId="362db778-9a8f-4baf-a8b0-9953eb5fb423" providerId="ADAL" clId="{C983F702-E19D-4A28-BF7B-E699580C864A}" dt="2023-12-19T14:15:55.752" v="355" actId="1036"/>
          <ac:picMkLst>
            <pc:docMk/>
            <pc:sldMk cId="4285296491" sldId="10009"/>
            <ac:picMk id="9" creationId="{7E4B7E06-70BE-F247-B1A0-356614DB8BB0}"/>
          </ac:picMkLst>
        </pc:picChg>
      </pc:sldChg>
      <pc:sldChg chg="modSp mod">
        <pc:chgData name="Aleksander Arstad" userId="362db778-9a8f-4baf-a8b0-9953eb5fb423" providerId="ADAL" clId="{C983F702-E19D-4A28-BF7B-E699580C864A}" dt="2023-12-19T13:53:18.540" v="311" actId="1076"/>
        <pc:sldMkLst>
          <pc:docMk/>
          <pc:sldMk cId="4161808897" sldId="10011"/>
        </pc:sldMkLst>
        <pc:spChg chg="mod">
          <ac:chgData name="Aleksander Arstad" userId="362db778-9a8f-4baf-a8b0-9953eb5fb423" providerId="ADAL" clId="{C983F702-E19D-4A28-BF7B-E699580C864A}" dt="2023-12-19T13:53:18.540" v="311" actId="1076"/>
          <ac:spMkLst>
            <pc:docMk/>
            <pc:sldMk cId="4161808897" sldId="10011"/>
            <ac:spMk id="3" creationId="{4F999F51-3133-BB9E-CD59-7C38FF4911E8}"/>
          </ac:spMkLst>
        </pc:spChg>
        <pc:spChg chg="mod">
          <ac:chgData name="Aleksander Arstad" userId="362db778-9a8f-4baf-a8b0-9953eb5fb423" providerId="ADAL" clId="{C983F702-E19D-4A28-BF7B-E699580C864A}" dt="2023-12-19T13:51:51.649" v="309" actId="1076"/>
          <ac:spMkLst>
            <pc:docMk/>
            <pc:sldMk cId="4161808897" sldId="10011"/>
            <ac:spMk id="4" creationId="{A668C036-2936-C3BA-B593-2E04BDF9A89B}"/>
          </ac:spMkLst>
        </pc:spChg>
        <pc:spChg chg="mod">
          <ac:chgData name="Aleksander Arstad" userId="362db778-9a8f-4baf-a8b0-9953eb5fb423" providerId="ADAL" clId="{C983F702-E19D-4A28-BF7B-E699580C864A}" dt="2023-12-19T13:43:56.813" v="67" actId="313"/>
          <ac:spMkLst>
            <pc:docMk/>
            <pc:sldMk cId="4161808897" sldId="10011"/>
            <ac:spMk id="5" creationId="{7C9A3190-4D82-5520-459B-B9F64FFE176D}"/>
          </ac:spMkLst>
        </pc:spChg>
        <pc:spChg chg="mod">
          <ac:chgData name="Aleksander Arstad" userId="362db778-9a8f-4baf-a8b0-9953eb5fb423" providerId="ADAL" clId="{C983F702-E19D-4A28-BF7B-E699580C864A}" dt="2023-12-19T13:52:39.215" v="310" actId="255"/>
          <ac:spMkLst>
            <pc:docMk/>
            <pc:sldMk cId="4161808897" sldId="10011"/>
            <ac:spMk id="7" creationId="{E2416177-FC43-AF5F-6023-AA765FF14EFB}"/>
          </ac:spMkLst>
        </pc:spChg>
      </pc:sldChg>
      <pc:sldChg chg="modSp mod">
        <pc:chgData name="Aleksander Arstad" userId="362db778-9a8f-4baf-a8b0-9953eb5fb423" providerId="ADAL" clId="{C983F702-E19D-4A28-BF7B-E699580C864A}" dt="2023-12-19T13:49:12.758" v="306" actId="6549"/>
        <pc:sldMkLst>
          <pc:docMk/>
          <pc:sldMk cId="3810284994" sldId="10012"/>
        </pc:sldMkLst>
        <pc:spChg chg="mod">
          <ac:chgData name="Aleksander Arstad" userId="362db778-9a8f-4baf-a8b0-9953eb5fb423" providerId="ADAL" clId="{C983F702-E19D-4A28-BF7B-E699580C864A}" dt="2023-12-19T13:49:12.758" v="306" actId="6549"/>
          <ac:spMkLst>
            <pc:docMk/>
            <pc:sldMk cId="3810284994" sldId="10012"/>
            <ac:spMk id="3" creationId="{F6388DEE-B36A-D88B-42BD-6088FDBD30A1}"/>
          </ac:spMkLst>
        </pc:spChg>
      </pc:sldChg>
      <pc:sldChg chg="addSp delSp modSp mod modCm">
        <pc:chgData name="Aleksander Arstad" userId="362db778-9a8f-4baf-a8b0-9953eb5fb423" providerId="ADAL" clId="{C983F702-E19D-4A28-BF7B-E699580C864A}" dt="2023-12-20T11:49:32.110" v="510"/>
        <pc:sldMkLst>
          <pc:docMk/>
          <pc:sldMk cId="1489076118" sldId="10016"/>
        </pc:sldMkLst>
        <pc:spChg chg="mod">
          <ac:chgData name="Aleksander Arstad" userId="362db778-9a8f-4baf-a8b0-9953eb5fb423" providerId="ADAL" clId="{C983F702-E19D-4A28-BF7B-E699580C864A}" dt="2023-12-20T11:00:33.931" v="500" actId="14100"/>
          <ac:spMkLst>
            <pc:docMk/>
            <pc:sldMk cId="1489076118" sldId="10016"/>
            <ac:spMk id="4" creationId="{9C89F126-0123-9606-F4D6-B0E27FDFA93E}"/>
          </ac:spMkLst>
        </pc:spChg>
        <pc:spChg chg="mod">
          <ac:chgData name="Aleksander Arstad" userId="362db778-9a8f-4baf-a8b0-9953eb5fb423" providerId="ADAL" clId="{C983F702-E19D-4A28-BF7B-E699580C864A}" dt="2023-12-20T11:00:21.002" v="498" actId="403"/>
          <ac:spMkLst>
            <pc:docMk/>
            <pc:sldMk cId="1489076118" sldId="10016"/>
            <ac:spMk id="6" creationId="{50739457-BCDB-8305-0B9D-43A37205D19F}"/>
          </ac:spMkLst>
        </pc:spChg>
        <pc:picChg chg="mod">
          <ac:chgData name="Aleksander Arstad" userId="362db778-9a8f-4baf-a8b0-9953eb5fb423" providerId="ADAL" clId="{C983F702-E19D-4A28-BF7B-E699580C864A}" dt="2023-12-20T10:58:09.853" v="492" actId="1038"/>
          <ac:picMkLst>
            <pc:docMk/>
            <pc:sldMk cId="1489076118" sldId="10016"/>
            <ac:picMk id="5" creationId="{515539A8-A423-4235-457E-0D195F970F8B}"/>
          </ac:picMkLst>
        </pc:picChg>
        <pc:picChg chg="add del mod">
          <ac:chgData name="Aleksander Arstad" userId="362db778-9a8f-4baf-a8b0-9953eb5fb423" providerId="ADAL" clId="{C983F702-E19D-4A28-BF7B-E699580C864A}" dt="2023-12-20T10:10:48.206" v="407" actId="478"/>
          <ac:picMkLst>
            <pc:docMk/>
            <pc:sldMk cId="1489076118" sldId="10016"/>
            <ac:picMk id="7" creationId="{91180632-D486-4485-B054-E2BB3BF6238C}"/>
          </ac:picMkLst>
        </pc:picChg>
        <pc:picChg chg="mod">
          <ac:chgData name="Aleksander Arstad" userId="362db778-9a8f-4baf-a8b0-9953eb5fb423" providerId="ADAL" clId="{C983F702-E19D-4A28-BF7B-E699580C864A}" dt="2023-12-20T11:02:07.111" v="509" actId="1037"/>
          <ac:picMkLst>
            <pc:docMk/>
            <pc:sldMk cId="1489076118" sldId="10016"/>
            <ac:picMk id="9" creationId="{856C2BB6-305B-E51E-0EC8-904EDB18C29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Aleksander Arstad" userId="362db778-9a8f-4baf-a8b0-9953eb5fb423" providerId="ADAL" clId="{C983F702-E19D-4A28-BF7B-E699580C864A}" dt="2023-12-20T11:49:32.110" v="510"/>
              <pc2:cmMkLst xmlns:pc2="http://schemas.microsoft.com/office/powerpoint/2019/9/main/command">
                <pc:docMk/>
                <pc:sldMk cId="1489076118" sldId="10016"/>
                <pc2:cmMk id="{93BAAEB9-7B92-444A-929E-18441667D843}"/>
              </pc2:cmMkLst>
            </pc226:cmChg>
          </p:ext>
        </pc:extLst>
      </pc:sldChg>
      <pc:sldChg chg="addSp delSp modSp new mod ord">
        <pc:chgData name="Aleksander Arstad" userId="362db778-9a8f-4baf-a8b0-9953eb5fb423" providerId="ADAL" clId="{C983F702-E19D-4A28-BF7B-E699580C864A}" dt="2023-12-20T10:11:53.781" v="447" actId="313"/>
        <pc:sldMkLst>
          <pc:docMk/>
          <pc:sldMk cId="1163842396" sldId="10017"/>
        </pc:sldMkLst>
        <pc:spChg chg="mod">
          <ac:chgData name="Aleksander Arstad" userId="362db778-9a8f-4baf-a8b0-9953eb5fb423" providerId="ADAL" clId="{C983F702-E19D-4A28-BF7B-E699580C864A}" dt="2023-12-20T10:11:53.781" v="447" actId="313"/>
          <ac:spMkLst>
            <pc:docMk/>
            <pc:sldMk cId="1163842396" sldId="10017"/>
            <ac:spMk id="2" creationId="{A64941FC-1DAB-4755-EC40-2F8F8E534821}"/>
          </ac:spMkLst>
        </pc:spChg>
        <pc:spChg chg="del">
          <ac:chgData name="Aleksander Arstad" userId="362db778-9a8f-4baf-a8b0-9953eb5fb423" providerId="ADAL" clId="{C983F702-E19D-4A28-BF7B-E699580C864A}" dt="2023-12-20T10:00:56.915" v="373" actId="478"/>
          <ac:spMkLst>
            <pc:docMk/>
            <pc:sldMk cId="1163842396" sldId="10017"/>
            <ac:spMk id="3" creationId="{FF34B383-BABF-02C8-CAA4-D4D4DD189DD3}"/>
          </ac:spMkLst>
        </pc:spChg>
        <pc:picChg chg="add mod">
          <ac:chgData name="Aleksander Arstad" userId="362db778-9a8f-4baf-a8b0-9953eb5fb423" providerId="ADAL" clId="{C983F702-E19D-4A28-BF7B-E699580C864A}" dt="2023-12-20T10:02:16.654" v="388" actId="1076"/>
          <ac:picMkLst>
            <pc:docMk/>
            <pc:sldMk cId="1163842396" sldId="10017"/>
            <ac:picMk id="4" creationId="{4F03B4C2-7281-1DB2-8A8B-23AD8F693E78}"/>
          </ac:picMkLst>
        </pc:picChg>
        <pc:picChg chg="add mod">
          <ac:chgData name="Aleksander Arstad" userId="362db778-9a8f-4baf-a8b0-9953eb5fb423" providerId="ADAL" clId="{C983F702-E19D-4A28-BF7B-E699580C864A}" dt="2023-12-20T10:04:40.018" v="399" actId="1076"/>
          <ac:picMkLst>
            <pc:docMk/>
            <pc:sldMk cId="1163842396" sldId="10017"/>
            <ac:picMk id="5" creationId="{53E004B2-3753-A2EB-F238-CB09BC312E51}"/>
          </ac:picMkLst>
        </pc:picChg>
        <pc:picChg chg="add mod">
          <ac:chgData name="Aleksander Arstad" userId="362db778-9a8f-4baf-a8b0-9953eb5fb423" providerId="ADAL" clId="{C983F702-E19D-4A28-BF7B-E699580C864A}" dt="2023-12-20T10:04:44.559" v="400" actId="14100"/>
          <ac:picMkLst>
            <pc:docMk/>
            <pc:sldMk cId="1163842396" sldId="10017"/>
            <ac:picMk id="6" creationId="{C9F56FA0-1AA7-A237-CA7B-DC342F1BC90E}"/>
          </ac:picMkLst>
        </pc:picChg>
        <pc:picChg chg="add mod">
          <ac:chgData name="Aleksander Arstad" userId="362db778-9a8f-4baf-a8b0-9953eb5fb423" providerId="ADAL" clId="{C983F702-E19D-4A28-BF7B-E699580C864A}" dt="2023-12-20T10:04:50.073" v="402" actId="1076"/>
          <ac:picMkLst>
            <pc:docMk/>
            <pc:sldMk cId="1163842396" sldId="10017"/>
            <ac:picMk id="7" creationId="{6FB4999C-2EEF-A8D9-9930-6D17FDDBF5EA}"/>
          </ac:picMkLst>
        </pc:picChg>
      </pc:sldChg>
    </pc:docChg>
  </pc:docChgLst>
  <pc:docChgLst>
    <pc:chgData name="Aleksander Arstad" userId="362db778-9a8f-4baf-a8b0-9953eb5fb423" providerId="ADAL" clId="{A9BCC049-68BF-4E55-9988-6C9FB4E74FF5}"/>
    <pc:docChg chg="custSel addSld modSld sldOrd">
      <pc:chgData name="Aleksander Arstad" userId="362db778-9a8f-4baf-a8b0-9953eb5fb423" providerId="ADAL" clId="{A9BCC049-68BF-4E55-9988-6C9FB4E74FF5}" dt="2023-12-19T10:19:23.464" v="741" actId="6549"/>
      <pc:docMkLst>
        <pc:docMk/>
      </pc:docMkLst>
      <pc:sldChg chg="modSp mod">
        <pc:chgData name="Aleksander Arstad" userId="362db778-9a8f-4baf-a8b0-9953eb5fb423" providerId="ADAL" clId="{A9BCC049-68BF-4E55-9988-6C9FB4E74FF5}" dt="2023-12-18T13:06:57.595" v="676" actId="313"/>
        <pc:sldMkLst>
          <pc:docMk/>
          <pc:sldMk cId="3810284994" sldId="10012"/>
        </pc:sldMkLst>
        <pc:spChg chg="mod">
          <ac:chgData name="Aleksander Arstad" userId="362db778-9a8f-4baf-a8b0-9953eb5fb423" providerId="ADAL" clId="{A9BCC049-68BF-4E55-9988-6C9FB4E74FF5}" dt="2023-12-18T13:06:57.595" v="676" actId="313"/>
          <ac:spMkLst>
            <pc:docMk/>
            <pc:sldMk cId="3810284994" sldId="10012"/>
            <ac:spMk id="3" creationId="{F6388DEE-B36A-D88B-42BD-6088FDBD30A1}"/>
          </ac:spMkLst>
        </pc:spChg>
      </pc:sldChg>
      <pc:sldChg chg="modSp new mod ord">
        <pc:chgData name="Aleksander Arstad" userId="362db778-9a8f-4baf-a8b0-9953eb5fb423" providerId="ADAL" clId="{A9BCC049-68BF-4E55-9988-6C9FB4E74FF5}" dt="2023-12-19T10:19:23.464" v="741" actId="6549"/>
        <pc:sldMkLst>
          <pc:docMk/>
          <pc:sldMk cId="4069626065" sldId="10013"/>
        </pc:sldMkLst>
        <pc:spChg chg="mod">
          <ac:chgData name="Aleksander Arstad" userId="362db778-9a8f-4baf-a8b0-9953eb5fb423" providerId="ADAL" clId="{A9BCC049-68BF-4E55-9988-6C9FB4E74FF5}" dt="2023-12-18T12:45:19.104" v="278" actId="790"/>
          <ac:spMkLst>
            <pc:docMk/>
            <pc:sldMk cId="4069626065" sldId="10013"/>
            <ac:spMk id="2" creationId="{65696F94-751C-F62B-B038-DB1AD8786FF0}"/>
          </ac:spMkLst>
        </pc:spChg>
        <pc:spChg chg="mod">
          <ac:chgData name="Aleksander Arstad" userId="362db778-9a8f-4baf-a8b0-9953eb5fb423" providerId="ADAL" clId="{A9BCC049-68BF-4E55-9988-6C9FB4E74FF5}" dt="2023-12-19T10:19:23.464" v="741" actId="6549"/>
          <ac:spMkLst>
            <pc:docMk/>
            <pc:sldMk cId="4069626065" sldId="10013"/>
            <ac:spMk id="3" creationId="{68624B13-CEFC-329A-DFC4-604F20887660}"/>
          </ac:spMkLst>
        </pc:spChg>
      </pc:sldChg>
      <pc:sldChg chg="modSp new mod">
        <pc:chgData name="Aleksander Arstad" userId="362db778-9a8f-4baf-a8b0-9953eb5fb423" providerId="ADAL" clId="{A9BCC049-68BF-4E55-9988-6C9FB4E74FF5}" dt="2023-12-18T12:49:08.211" v="307" actId="15"/>
        <pc:sldMkLst>
          <pc:docMk/>
          <pc:sldMk cId="3686719759" sldId="10014"/>
        </pc:sldMkLst>
        <pc:spChg chg="mod">
          <ac:chgData name="Aleksander Arstad" userId="362db778-9a8f-4baf-a8b0-9953eb5fb423" providerId="ADAL" clId="{A9BCC049-68BF-4E55-9988-6C9FB4E74FF5}" dt="2023-12-18T12:46:16.274" v="281" actId="27636"/>
          <ac:spMkLst>
            <pc:docMk/>
            <pc:sldMk cId="3686719759" sldId="10014"/>
            <ac:spMk id="2" creationId="{D4FDC4D6-8249-4F3C-B179-017B8262EC50}"/>
          </ac:spMkLst>
        </pc:spChg>
        <pc:spChg chg="mod">
          <ac:chgData name="Aleksander Arstad" userId="362db778-9a8f-4baf-a8b0-9953eb5fb423" providerId="ADAL" clId="{A9BCC049-68BF-4E55-9988-6C9FB4E74FF5}" dt="2023-12-18T12:49:08.211" v="307" actId="15"/>
          <ac:spMkLst>
            <pc:docMk/>
            <pc:sldMk cId="3686719759" sldId="10014"/>
            <ac:spMk id="3" creationId="{96F1F7DC-9C3B-C6D9-C05B-8D5B11AA8666}"/>
          </ac:spMkLst>
        </pc:spChg>
      </pc:sldChg>
      <pc:sldChg chg="modSp add mod">
        <pc:chgData name="Aleksander Arstad" userId="362db778-9a8f-4baf-a8b0-9953eb5fb423" providerId="ADAL" clId="{A9BCC049-68BF-4E55-9988-6C9FB4E74FF5}" dt="2023-12-18T12:58:07.134" v="375" actId="20577"/>
        <pc:sldMkLst>
          <pc:docMk/>
          <pc:sldMk cId="2443526681" sldId="10015"/>
        </pc:sldMkLst>
        <pc:spChg chg="mod">
          <ac:chgData name="Aleksander Arstad" userId="362db778-9a8f-4baf-a8b0-9953eb5fb423" providerId="ADAL" clId="{A9BCC049-68BF-4E55-9988-6C9FB4E74FF5}" dt="2023-12-18T12:58:07.134" v="375" actId="20577"/>
          <ac:spMkLst>
            <pc:docMk/>
            <pc:sldMk cId="2443526681" sldId="10015"/>
            <ac:spMk id="3" creationId="{96F1F7DC-9C3B-C6D9-C05B-8D5B11AA8666}"/>
          </ac:spMkLst>
        </pc:spChg>
      </pc:sldChg>
    </pc:docChg>
  </pc:docChgLst>
  <pc:docChgLst>
    <pc:chgData name="Bidyendu Dey" userId="S::bd@gassco.no::23cde52b-f2c4-4771-9bce-419fe8f87e4a" providerId="AD" clId="Web-{11C1DD9B-46E6-9F78-4EDA-A21B9875BA69}"/>
    <pc:docChg chg="modSld">
      <pc:chgData name="Bidyendu Dey" userId="S::bd@gassco.no::23cde52b-f2c4-4771-9bce-419fe8f87e4a" providerId="AD" clId="Web-{11C1DD9B-46E6-9F78-4EDA-A21B9875BA69}" dt="2023-12-20T13:04:35.653" v="8" actId="20577"/>
      <pc:docMkLst>
        <pc:docMk/>
      </pc:docMkLst>
      <pc:sldChg chg="modSp">
        <pc:chgData name="Bidyendu Dey" userId="S::bd@gassco.no::23cde52b-f2c4-4771-9bce-419fe8f87e4a" providerId="AD" clId="Web-{11C1DD9B-46E6-9F78-4EDA-A21B9875BA69}" dt="2023-12-20T13:04:35.653" v="8" actId="20577"/>
        <pc:sldMkLst>
          <pc:docMk/>
          <pc:sldMk cId="4161808897" sldId="10011"/>
        </pc:sldMkLst>
        <pc:spChg chg="mod">
          <ac:chgData name="Bidyendu Dey" userId="S::bd@gassco.no::23cde52b-f2c4-4771-9bce-419fe8f87e4a" providerId="AD" clId="Web-{11C1DD9B-46E6-9F78-4EDA-A21B9875BA69}" dt="2023-12-20T13:04:35.653" v="8" actId="20577"/>
          <ac:spMkLst>
            <pc:docMk/>
            <pc:sldMk cId="4161808897" sldId="10011"/>
            <ac:spMk id="5" creationId="{7C9A3190-4D82-5520-459B-B9F64FFE176D}"/>
          </ac:spMkLst>
        </pc:spChg>
      </pc:sldChg>
    </pc:docChg>
  </pc:docChgLst>
  <pc:docChgLst>
    <pc:chgData name="Bidyendu Dey" userId="S::bd@gassco.no::23cde52b-f2c4-4771-9bce-419fe8f87e4a" providerId="AD" clId="Web-{8DB9EDAD-F067-58A9-7E2A-0B6D221FFABB}"/>
    <pc:docChg chg="modSld">
      <pc:chgData name="Bidyendu Dey" userId="S::bd@gassco.no::23cde52b-f2c4-4771-9bce-419fe8f87e4a" providerId="AD" clId="Web-{8DB9EDAD-F067-58A9-7E2A-0B6D221FFABB}" dt="2023-12-18T13:00:41.854" v="3" actId="20577"/>
      <pc:docMkLst>
        <pc:docMk/>
      </pc:docMkLst>
      <pc:sldChg chg="modSp">
        <pc:chgData name="Bidyendu Dey" userId="S::bd@gassco.no::23cde52b-f2c4-4771-9bce-419fe8f87e4a" providerId="AD" clId="Web-{8DB9EDAD-F067-58A9-7E2A-0B6D221FFABB}" dt="2023-12-18T13:00:41.854" v="3" actId="20577"/>
        <pc:sldMkLst>
          <pc:docMk/>
          <pc:sldMk cId="3810284994" sldId="10012"/>
        </pc:sldMkLst>
        <pc:spChg chg="mod">
          <ac:chgData name="Bidyendu Dey" userId="S::bd@gassco.no::23cde52b-f2c4-4771-9bce-419fe8f87e4a" providerId="AD" clId="Web-{8DB9EDAD-F067-58A9-7E2A-0B6D221FFABB}" dt="2023-12-18T13:00:41.854" v="3" actId="20577"/>
          <ac:spMkLst>
            <pc:docMk/>
            <pc:sldMk cId="3810284994" sldId="10012"/>
            <ac:spMk id="3" creationId="{F6388DEE-B36A-D88B-42BD-6088FDBD30A1}"/>
          </ac:spMkLst>
        </pc:spChg>
      </pc:sldChg>
    </pc:docChg>
  </pc:docChgLst>
  <pc:docChgLst>
    <pc:chgData name="Bidyendu Dey" userId="S::bd@gassco.no::23cde52b-f2c4-4771-9bce-419fe8f87e4a" providerId="AD" clId="Web-{80C73D61-9821-16D4-15B9-45521FDC9F39}"/>
    <pc:docChg chg="modSld">
      <pc:chgData name="Bidyendu Dey" userId="S::bd@gassco.no::23cde52b-f2c4-4771-9bce-419fe8f87e4a" providerId="AD" clId="Web-{80C73D61-9821-16D4-15B9-45521FDC9F39}" dt="2023-12-19T14:21:21.030" v="105" actId="1076"/>
      <pc:docMkLst>
        <pc:docMk/>
      </pc:docMkLst>
      <pc:sldChg chg="modSp">
        <pc:chgData name="Bidyendu Dey" userId="S::bd@gassco.no::23cde52b-f2c4-4771-9bce-419fe8f87e4a" providerId="AD" clId="Web-{80C73D61-9821-16D4-15B9-45521FDC9F39}" dt="2023-12-19T14:14:54.031" v="90" actId="1076"/>
        <pc:sldMkLst>
          <pc:docMk/>
          <pc:sldMk cId="1313779590" sldId="261"/>
        </pc:sldMkLst>
        <pc:spChg chg="mod">
          <ac:chgData name="Bidyendu Dey" userId="S::bd@gassco.no::23cde52b-f2c4-4771-9bce-419fe8f87e4a" providerId="AD" clId="Web-{80C73D61-9821-16D4-15B9-45521FDC9F39}" dt="2023-12-19T14:14:49.062" v="87" actId="14100"/>
          <ac:spMkLst>
            <pc:docMk/>
            <pc:sldMk cId="1313779590" sldId="261"/>
            <ac:spMk id="3" creationId="{D8CDCA35-682F-44AE-A08D-600886005488}"/>
          </ac:spMkLst>
        </pc:spChg>
        <pc:picChg chg="mod">
          <ac:chgData name="Bidyendu Dey" userId="S::bd@gassco.no::23cde52b-f2c4-4771-9bce-419fe8f87e4a" providerId="AD" clId="Web-{80C73D61-9821-16D4-15B9-45521FDC9F39}" dt="2023-12-19T14:14:54.031" v="90" actId="1076"/>
          <ac:picMkLst>
            <pc:docMk/>
            <pc:sldMk cId="1313779590" sldId="261"/>
            <ac:picMk id="4" creationId="{3F3A05CB-4096-85EB-CA99-BFE32CBC17A5}"/>
          </ac:picMkLst>
        </pc:picChg>
      </pc:sldChg>
      <pc:sldChg chg="delSp modSp">
        <pc:chgData name="Bidyendu Dey" userId="S::bd@gassco.no::23cde52b-f2c4-4771-9bce-419fe8f87e4a" providerId="AD" clId="Web-{80C73D61-9821-16D4-15B9-45521FDC9F39}" dt="2023-12-19T14:21:21.030" v="105" actId="1076"/>
        <pc:sldMkLst>
          <pc:docMk/>
          <pc:sldMk cId="4285296491" sldId="10009"/>
        </pc:sldMkLst>
        <pc:spChg chg="mod">
          <ac:chgData name="Bidyendu Dey" userId="S::bd@gassco.no::23cde52b-f2c4-4771-9bce-419fe8f87e4a" providerId="AD" clId="Web-{80C73D61-9821-16D4-15B9-45521FDC9F39}" dt="2023-12-19T14:17:47.303" v="97" actId="14100"/>
          <ac:spMkLst>
            <pc:docMk/>
            <pc:sldMk cId="4285296491" sldId="10009"/>
            <ac:spMk id="3" creationId="{E9DBABA4-0ABF-8B49-83A6-36E39AF50776}"/>
          </ac:spMkLst>
        </pc:spChg>
        <pc:spChg chg="mod">
          <ac:chgData name="Bidyendu Dey" userId="S::bd@gassco.no::23cde52b-f2c4-4771-9bce-419fe8f87e4a" providerId="AD" clId="Web-{80C73D61-9821-16D4-15B9-45521FDC9F39}" dt="2023-12-19T14:21:21.030" v="105" actId="1076"/>
          <ac:spMkLst>
            <pc:docMk/>
            <pc:sldMk cId="4285296491" sldId="10009"/>
            <ac:spMk id="7" creationId="{59ED686B-9E10-D700-A9E4-E389909A505C}"/>
          </ac:spMkLst>
        </pc:spChg>
        <pc:spChg chg="mod">
          <ac:chgData name="Bidyendu Dey" userId="S::bd@gassco.no::23cde52b-f2c4-4771-9bce-419fe8f87e4a" providerId="AD" clId="Web-{80C73D61-9821-16D4-15B9-45521FDC9F39}" dt="2023-12-19T14:21:00.107" v="104" actId="1076"/>
          <ac:spMkLst>
            <pc:docMk/>
            <pc:sldMk cId="4285296491" sldId="10009"/>
            <ac:spMk id="8" creationId="{E18D412B-7879-6A78-7926-87F366B03A57}"/>
          </ac:spMkLst>
        </pc:spChg>
        <pc:spChg chg="mod">
          <ac:chgData name="Bidyendu Dey" userId="S::bd@gassco.no::23cde52b-f2c4-4771-9bce-419fe8f87e4a" providerId="AD" clId="Web-{80C73D61-9821-16D4-15B9-45521FDC9F39}" dt="2023-12-19T14:13:12.918" v="80" actId="1076"/>
          <ac:spMkLst>
            <pc:docMk/>
            <pc:sldMk cId="4285296491" sldId="10009"/>
            <ac:spMk id="10" creationId="{A9D2011A-CD11-DA38-D10D-5A1BFC4C1913}"/>
          </ac:spMkLst>
        </pc:spChg>
        <pc:picChg chg="del mod">
          <ac:chgData name="Bidyendu Dey" userId="S::bd@gassco.no::23cde52b-f2c4-4771-9bce-419fe8f87e4a" providerId="AD" clId="Web-{80C73D61-9821-16D4-15B9-45521FDC9F39}" dt="2023-12-19T14:15:06.500" v="91"/>
          <ac:picMkLst>
            <pc:docMk/>
            <pc:sldMk cId="4285296491" sldId="10009"/>
            <ac:picMk id="6" creationId="{62A3A89F-F1CD-EF81-9FA8-0987128F675F}"/>
          </ac:picMkLst>
        </pc:picChg>
        <pc:picChg chg="mod">
          <ac:chgData name="Bidyendu Dey" userId="S::bd@gassco.no::23cde52b-f2c4-4771-9bce-419fe8f87e4a" providerId="AD" clId="Web-{80C73D61-9821-16D4-15B9-45521FDC9F39}" dt="2023-12-19T14:20:40.653" v="103" actId="1076"/>
          <ac:picMkLst>
            <pc:docMk/>
            <pc:sldMk cId="4285296491" sldId="10009"/>
            <ac:picMk id="9" creationId="{7E4B7E06-70BE-F247-B1A0-356614DB8BB0}"/>
          </ac:picMkLst>
        </pc:picChg>
      </pc:sldChg>
    </pc:docChg>
  </pc:docChgLst>
</pc:chgInfo>
</file>

<file path=ppt/comments/modernComment_2720_58C17F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BAAEB9-7B92-444A-929E-18441667D843}" authorId="{A8C64FF6-09F1-3E5D-5686-6C16F571E03B}" created="2023-12-20T10:56:17.045" startDate="2023-12-20T10:56:17.045" dueDate="2023-12-20T10:56:17.045" assignedTo="{A2D76130-C554-EDBA-F874-2F2C34A29175}" title="@Aleksander Arstad Please check the slide">
    <pc:sldMkLst xmlns:pc="http://schemas.microsoft.com/office/powerpoint/2013/main/command">
      <pc:docMk/>
      <pc:sldMk cId="1489076118" sldId="10016"/>
    </pc:sldMkLst>
    <p188:txBody>
      <a:bodyPr/>
      <a:lstStyle/>
      <a:p>
        <a:r>
          <a:rPr lang="en-US"/>
          <a:t>[@Aleksander Arstad]  Please check the slide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3-12-20T10:56:17.045" id="{B9A380EA-25A1-4D99-85FF-5ECBBC628382}">
              <p228:atrbtn authorId="{A8C64FF6-09F1-3E5D-5686-6C16F571E03B}"/>
              <p228:anchr>
                <p228:comment id="{93BAAEB9-7B92-444A-929E-18441667D843}"/>
              </p228:anchr>
              <p228:add/>
            </p228:event>
            <p228:event time="2023-12-20T10:56:17.045" id="{5486497C-06CC-4A75-A4B3-64DB62BE960E}">
              <p228:atrbtn authorId="{A8C64FF6-09F1-3E5D-5686-6C16F571E03B}"/>
              <p228:anchr>
                <p228:comment id="{93BAAEB9-7B92-444A-929E-18441667D843}"/>
              </p228:anchr>
              <p228:asgn authorId="{A2D76130-C554-EDBA-F874-2F2C34A29175}"/>
            </p228:event>
            <p228:event time="2023-12-20T10:56:17.045" id="{B7F13712-D5B2-4F59-BB1B-8C6E56DBF8AB}">
              <p228:atrbtn authorId="{A8C64FF6-09F1-3E5D-5686-6C16F571E03B}"/>
              <p228:anchr>
                <p228:comment id="{93BAAEB9-7B92-444A-929E-18441667D843}"/>
              </p228:anchr>
              <p228:title val="@Aleksander Arstad Please check the slide"/>
            </p228:event>
            <p228:event time="2023-12-20T10:56:17.045" id="{C423BBE0-E861-4524-A066-67EF9B968274}">
              <p228:atrbtn authorId="{A8C64FF6-09F1-3E5D-5686-6C16F571E03B}"/>
              <p228:anchr>
                <p228:comment id="{93BAAEB9-7B92-444A-929E-18441667D843}"/>
              </p228:anchr>
              <p228:date stDt="2023-12-20T10:56:17.045" endDt="2023-12-20T10:56:17.045"/>
            </p228:event>
          </p228:history>
        </p228:taskDetails>
      </p:ex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3-12-20T11:49:32.108" authorId="{59C1727B-8621-7949-83AC-CBDE4D198797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96272926-ACFB-4CF5-90BF-A1BE74C8A2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8C4B35C-3D90-41CE-AD8B-A8ED719E5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2CB60-A881-4BDF-ACB7-7F3E3165C3CA}" type="datetimeFigureOut">
              <a:rPr lang="nb-NO" smtClean="0"/>
              <a:t>20.12.2023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D824F58-D905-4ACD-A031-D73F33427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7DD597E-DEB6-43B1-8F44-1DDC411B8C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76C3C-CCA0-45EB-9954-90B37FFCFF6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5508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1B49-68AE-4873-9DB0-430B9B8C1E0F}" type="datetimeFigureOut">
              <a:rPr lang="nb-NO" smtClean="0"/>
              <a:t>20.12.2023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2F6B-F406-4615-B2C0-BEA62367D4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0196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jpe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D36C935-5949-4760-8CB1-58BCACAF8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0224E18-9EEB-4352-84EB-4B2365BA4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21E7ACA-6430-45A9-BA09-0E43E94287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D927266-FE90-402E-9ED7-BEC98F0B5F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D259775-AEB3-4B14-B653-48BA649D0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13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hamna (Shell)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DA65B-4594-45BA-AA8C-09CC229EC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CCD59E5E-54BC-4840-8D61-69AC534DA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9BDC6C0-BC7A-4A81-94C5-4C28E1776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9" name="Bilde 12">
            <a:extLst>
              <a:ext uri="{FF2B5EF4-FFF2-40B4-BE49-F238E27FC236}">
                <a16:creationId xmlns:a16="http://schemas.microsoft.com/office/drawing/2014/main" id="{82CE0E8C-705C-4CF5-BF68-810A263A9C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Kolls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2C2699-4CCF-4D45-8FD0-F8655B6310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27B5AFA5-3841-4317-8366-B48BB2F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B4E5197-FD0B-42CA-A0E5-F72FA89A27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B4AFDB4-96C7-48A0-9677-949EAE437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947A8399-2105-4DB4-8B7E-4484DE82AC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4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red opening GGT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1638ED63-7AFB-499C-A438-995CA07DFBF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pening GGT"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18" name="Bilde 17">
            <a:extLst>
              <a:ext uri="{FF2B5EF4-FFF2-40B4-BE49-F238E27FC236}">
                <a16:creationId xmlns:a16="http://schemas.microsoft.com/office/drawing/2014/main" id="{131A3BCD-8FD7-4E90-9784-522A8BDB79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5528991-D797-49BD-A5C4-76BE6C6B0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rgbClr val="00209A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8711823A-56A4-41FC-970A-F441868CF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3DC00306-BFA9-4281-A43B-23FE3FB7E4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1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1 grønn">
    <p:bg>
      <p:bgPr>
        <a:solidFill>
          <a:srgbClr val="CEF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E084DEDC-DF4A-4747-BB7F-ECDB8E5B3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87A1999-2DB7-47B3-8FED-90B6311EC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C96F2488-6A32-40F3-A7CF-C7D808579C1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25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2 blå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34DAF20C-F425-4FD2-BC62-D132882D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45B1244-DFCB-40C8-8AF8-B236B24DD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B8926DF5-E9A0-4170-9FE9-301A2B3987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4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G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0A1B5513-35E5-4197-BAAA-D626DFD89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A32C91E-80A2-4198-8721-39B3738579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1025634-5002-40C9-88B7-D941D971D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B8282C1-184C-4494-ACB4-D117C15D7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54ACF2F4-B672-41F2-B108-8F776FC38E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5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Kårst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C6A6EDD0-0665-460C-8945-11FB1BB71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DBBEFE5-B305-4315-A217-739159B54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6D8BE1F-4986-4089-878E-F8DC0929FC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C19F1BAC-CF9D-4936-9B15-77A015E36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E4F99709-AE4A-4786-A0CB-B61019E95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3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ittel 1">
            <a:extLst>
              <a:ext uri="{FF2B5EF4-FFF2-40B4-BE49-F238E27FC236}">
                <a16:creationId xmlns:a16="http://schemas.microsoft.com/office/drawing/2014/main" id="{1A9490CB-1DA4-4170-9C56-F90463B10450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68BDDA34-36F6-4768-B222-D7C57CDA5A33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>
                <a:solidFill>
                  <a:srgbClr val="FF313F"/>
                </a:solidFill>
              </a:rPr>
              <a:t>ON</a:t>
            </a:r>
          </a:p>
          <a:p>
            <a:r>
              <a:rPr lang="nb-NO" sz="4000">
                <a:solidFill>
                  <a:srgbClr val="FF313F"/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D290D-B799-4957-B0FC-71ABB6225FA1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E459C-C40A-4509-B600-CB7F2B81A54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>
                <a:solidFill>
                  <a:srgbClr val="FF313F"/>
                </a:solidFill>
              </a:rPr>
              <a:t>GASSCO</a:t>
            </a:r>
            <a:endParaRPr lang="en-US" sz="3000"/>
          </a:p>
        </p:txBody>
      </p:sp>
      <p:pic>
        <p:nvPicPr>
          <p:cNvPr id="9" name="Picture 8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2AFEFEBF-318A-40A8-BE96-D1A3C3561E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88" y="3068"/>
            <a:ext cx="6087817" cy="68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 1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2983C2F4-6BA0-AA4D-AD30-C9B69C928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EB7943B-65BF-4418-AD0D-A9C65EE7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760B991-CC05-418F-924F-4E7E941453FB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>
              <a:solidFill>
                <a:schemeClr val="bg1"/>
              </a:solidFill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9D1F6ADE-3224-46C7-9D8F-7EB4B01F64DA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>
                <a:solidFill>
                  <a:schemeClr val="bg1"/>
                </a:solidFill>
              </a:rPr>
              <a:t>ON</a:t>
            </a:r>
          </a:p>
          <a:p>
            <a:r>
              <a:rPr lang="nb-NO" sz="400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37B0B-D286-4D89-9C8D-6869A7093039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C9347-24E6-47EC-B2AF-37EE00F9432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>
                <a:solidFill>
                  <a:schemeClr val="bg1"/>
                </a:solidFill>
              </a:rPr>
              <a:t>GASSCO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indoor, person, sitting, computer&#10;&#10;Description automatically generated">
            <a:extLst>
              <a:ext uri="{FF2B5EF4-FFF2-40B4-BE49-F238E27FC236}">
                <a16:creationId xmlns:a16="http://schemas.microsoft.com/office/drawing/2014/main" id="{5E422DD2-31FB-4F6D-B599-0413874359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4F6C0770-62DC-4EF5-AB8F-69FC93810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8E90639-52DA-4056-B19E-55B22BBC98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2">
            <a:extLst>
              <a:ext uri="{FF2B5EF4-FFF2-40B4-BE49-F238E27FC236}">
                <a16:creationId xmlns:a16="http://schemas.microsoft.com/office/drawing/2014/main" id="{8CE1F3D4-7BA1-4307-B5C3-E5DD97A51F2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 1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EF60B179-EFEB-B048-BD86-52EBB034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D62311B-CBFD-460C-A6AE-FA2552E57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00664FE4-6590-4BB2-8F3A-C684604FDFC4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>
              <a:solidFill>
                <a:schemeClr val="bg1"/>
              </a:solidFill>
            </a:endParaRP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F02DBBD3-25C9-43C7-BB76-4242126B8B04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>
                <a:solidFill>
                  <a:schemeClr val="bg1"/>
                </a:solidFill>
              </a:rPr>
              <a:t>ON</a:t>
            </a:r>
          </a:p>
          <a:p>
            <a:r>
              <a:rPr lang="nb-NO" sz="400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77FA-9AE3-4C43-BF34-C2199C1238D0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13749-13E7-4899-9E34-0B8F4D36F25E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>
                <a:solidFill>
                  <a:schemeClr val="bg1"/>
                </a:solidFill>
              </a:rPr>
              <a:t>GASSCO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10" name="Picture 9" descr="A person wearing a uniform&#10;&#10;Description automatically generated">
            <a:extLst>
              <a:ext uri="{FF2B5EF4-FFF2-40B4-BE49-F238E27FC236}">
                <a16:creationId xmlns:a16="http://schemas.microsoft.com/office/drawing/2014/main" id="{7456656C-1A9D-4107-8B68-423900EAB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0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 1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031E9F0-1368-FD4F-9197-CFC78EDD7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3E5E3A-C1CB-4214-90D8-4B32D99A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ECA45FD0-2B48-4D6E-9EC5-E9688789BA79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CD0CCB39-8370-4234-B1F1-19B19FF5FAF6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>
                <a:solidFill>
                  <a:schemeClr val="accent1">
                    <a:lumMod val="75000"/>
                  </a:schemeClr>
                </a:solidFill>
              </a:rPr>
              <a:t>ON</a:t>
            </a:r>
          </a:p>
          <a:p>
            <a:r>
              <a:rPr lang="nb-NO" sz="4000">
                <a:solidFill>
                  <a:schemeClr val="accent1">
                    <a:lumMod val="75000"/>
                  </a:schemeClr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0478-5EAB-4CBC-8FDA-01B06DCA78BF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Respectful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79F3F-287B-4DE1-9C5A-B4A5272E012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>
                <a:solidFill>
                  <a:schemeClr val="accent1">
                    <a:lumMod val="75000"/>
                  </a:schemeClr>
                </a:solidFill>
              </a:rPr>
              <a:t>GASSCO</a:t>
            </a:r>
            <a:endParaRPr lang="en-US" sz="30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large bridge over a body of water&#10;&#10;Description automatically generated">
            <a:extLst>
              <a:ext uri="{FF2B5EF4-FFF2-40B4-BE49-F238E27FC236}">
                <a16:creationId xmlns:a16="http://schemas.microsoft.com/office/drawing/2014/main" id="{B98B02CB-9A6C-478B-B015-9473F090D7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96" y="0"/>
            <a:ext cx="60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85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67F8DB26-4FF0-0A45-80DD-D13A9ED04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FF51745-D83E-47C1-87C2-8062578403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798CC-FA55-481D-A8F0-15A761CB5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3652EF0-7BD9-49A2-96EC-F77B5C3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4642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AEBFE1-3CCC-BA46-ACC1-BA0EAEEC6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653D2E8-4F9F-4C6F-A220-56CB9447E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F5AF3F3-06E9-4DC1-B217-C2F58A609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CFF7DEC-87A1-4D83-8391-AB0A6C255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66696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F71F26-9F49-42B6-A4C0-82FB8DE45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2785B55-3067-429D-8BA0-011A06B61C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4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8302626A-E131-4D9C-A2BF-93A85EB14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6A73306-0C20-4358-B623-DB51FA30F4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7BC579-D865-4B73-AA30-FE03E81985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6E88F7-CA0D-4992-822A-5B7DFCE2E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91242F7-C56F-4573-AB03-720B86DB5D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02C9307-F428-4566-807E-00EDB6DB68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346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FF2E1B-8791-436F-8982-761DA1CA6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1AE5ED0A-08F5-4AA2-BE87-9F9DF3976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6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with title and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98B1CBE3-7F48-4349-80E8-3383E1986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700" y="1376075"/>
            <a:ext cx="4850600" cy="412015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rgbClr val="00209A"/>
                </a:solidFill>
              </a:rPr>
              <a:t>T</a:t>
            </a:r>
            <a:r>
              <a:rPr lang="en-US" sz="80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>
                <a:solidFill>
                  <a:srgbClr val="00209A"/>
                </a:solidFill>
              </a:rPr>
              <a:t>R</a:t>
            </a:r>
            <a:r>
              <a:rPr lang="en-US" sz="80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>
                <a:solidFill>
                  <a:srgbClr val="00209A"/>
                </a:solidFill>
              </a:rPr>
              <a:t>A</a:t>
            </a:r>
            <a:r>
              <a:rPr lang="en-US" sz="80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>
                <a:solidFill>
                  <a:srgbClr val="00209A"/>
                </a:solidFill>
              </a:rPr>
              <a:t>C</a:t>
            </a:r>
            <a:r>
              <a:rPr lang="en-US" sz="80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>
                <a:solidFill>
                  <a:srgbClr val="00209A"/>
                </a:solidFill>
              </a:rPr>
              <a:t>K</a:t>
            </a:r>
            <a:r>
              <a:rPr lang="en-US" sz="800">
                <a:solidFill>
                  <a:srgbClr val="00209A"/>
                </a:solidFill>
              </a:rPr>
              <a:t>nowledgeable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DFD4BE33-00BA-486C-85DA-DCCE3F7D5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4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94FE2-8E40-4A5A-BAE8-32BA292A3D0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788" y="1415842"/>
            <a:ext cx="2034723" cy="3140664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Background/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Purpose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F9743-7A01-41B0-BEE7-8EB36516749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2248" y="4626561"/>
            <a:ext cx="8332413" cy="669895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0D96E-768E-45CE-9ACB-1F13B844170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3468" y="5364747"/>
            <a:ext cx="8332777" cy="668555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C7A4C-B0A7-4FE7-9398-87EBD850D0D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415" y="4628351"/>
            <a:ext cx="2034723" cy="669895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Recommendation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D04A8-30C0-41D7-A67A-E0BFED5C219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788" y="5366511"/>
            <a:ext cx="2034723" cy="669895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Specify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contribution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7D923-1047-47BB-95D9-9BBE953EFBC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2621" y="1414332"/>
            <a:ext cx="8332777" cy="3142174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C27B7A7-74D0-4568-9E6F-C4B163734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2249" y="1415841"/>
            <a:ext cx="8333140" cy="3140664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solidFill>
                  <a:srgbClr val="00209A"/>
                </a:solidFill>
                <a:latin typeface="+mn-lt"/>
              </a:defRPr>
            </a:lvl2pPr>
            <a:lvl3pPr>
              <a:defRPr sz="1200">
                <a:solidFill>
                  <a:srgbClr val="00209A"/>
                </a:solidFill>
                <a:latin typeface="+mn-lt"/>
              </a:defRPr>
            </a:lvl3pPr>
            <a:lvl4pPr>
              <a:defRPr sz="1067">
                <a:solidFill>
                  <a:srgbClr val="00209A"/>
                </a:solidFill>
                <a:latin typeface="+mn-lt"/>
              </a:defRPr>
            </a:lvl4pPr>
            <a:lvl5pPr>
              <a:defRPr sz="933">
                <a:solidFill>
                  <a:srgbClr val="00209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8D2AF7-2360-4F3B-89FA-AD9952B1E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2248" y="4626561"/>
            <a:ext cx="8332777" cy="669895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latin typeface="+mn-lt"/>
              </a:defRPr>
            </a:lvl2pPr>
            <a:lvl3pPr>
              <a:defRPr sz="1200">
                <a:latin typeface="+mn-lt"/>
              </a:defRPr>
            </a:lvl3pPr>
            <a:lvl4pPr marL="455989" indent="0">
              <a:buNone/>
              <a:defRPr sz="1067"/>
            </a:lvl4pPr>
            <a:lvl5pPr marL="695983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D1731C41-7A7E-4C7A-8957-E6D69AD201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2622" y="5366511"/>
            <a:ext cx="8333140" cy="668300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067"/>
            </a:lvl4pPr>
            <a:lvl5pPr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431C03-E6E0-45C0-A1A1-622BA6A04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25247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57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F641-E977-46CC-A193-2A1389D18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1A96AC9-373D-45DC-A079-FCB6F2D742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BADBCD3-7C08-4019-AE0E-F872D6F730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5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75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9">
            <a:extLst>
              <a:ext uri="{FF2B5EF4-FFF2-40B4-BE49-F238E27FC236}">
                <a16:creationId xmlns:a16="http://schemas.microsoft.com/office/drawing/2014/main" id="{63FA86C5-62EC-4AE7-8A9B-BE5113016B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9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with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4C24C2B-CEAA-4061-9B96-5C73C59690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2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and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E6ED001-ED02-4EDB-984A-0D98C4522D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BE1B3A-3CC1-485C-A374-B39C3EB2DC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95031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2983C2F4-6BA0-AA4D-AD30-C9B69C928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EB7943B-65BF-4418-AD0D-A9C65EE7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6C73C1-9A35-4223-B908-8AEAC03E7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790CE1C-73E3-46D4-8A2B-0AA6F4340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15944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7D19F56-7F5A-4348-809D-7004C9B83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F44F735-6CBA-4440-84FD-0817208E0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D9CDA44-32A8-4318-9DF0-87BDD86EF2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7E7F4505-26DF-4F28-BA91-3065E965A1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79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7C6386D-39CC-487C-8061-456BF55611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6F1B93-3464-4CC3-9CFB-60E1071B62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BAED447-2D6E-446F-8070-27E0B0D71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4F94DFF4-6EFF-0148-A94E-21FDC80DF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8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61A4CAC-D0E4-474F-AE05-D86D08714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F0538D5-4469-46DD-9571-E607E8DB91C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AD1254-B771-4EA1-8242-B7EFD4481B7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56F866-D352-43DC-B7A9-62D32E2A06E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2653DFC-7E6D-4526-99AB-626A8C911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ith title and logo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F7D724-7EAD-4B67-9C8B-945E3F9644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5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7AB0B11-6DEF-40D6-AC69-4F5A6A01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0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4F972562-5172-4998-A7BB-0839D4811318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34426EB4-B4A1-425E-B9B3-91E7B56B6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C9F64289-C340-4A2C-BC3C-C965FA27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T</a:t>
            </a:r>
            <a:r>
              <a:rPr lang="en-US" sz="80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>
                <a:solidFill>
                  <a:schemeClr val="bg1"/>
                </a:solidFill>
              </a:rPr>
              <a:t>R</a:t>
            </a:r>
            <a:r>
              <a:rPr lang="en-US" sz="80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>
                <a:solidFill>
                  <a:schemeClr val="bg1"/>
                </a:solidFill>
              </a:rPr>
              <a:t>A</a:t>
            </a:r>
            <a:r>
              <a:rPr lang="en-US" sz="80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>
                <a:solidFill>
                  <a:schemeClr val="bg1"/>
                </a:solidFill>
              </a:rPr>
              <a:t>C</a:t>
            </a:r>
            <a:r>
              <a:rPr lang="en-US" sz="80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>
                <a:solidFill>
                  <a:schemeClr val="bg1"/>
                </a:solidFill>
              </a:rPr>
              <a:t>K</a:t>
            </a:r>
            <a:r>
              <a:rPr lang="en-US" sz="80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1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0A97AC3E-63ED-4773-9BE6-3879FF9FF9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seball, person, grass, player&#10;&#10;Description automatically generated">
            <a:extLst>
              <a:ext uri="{FF2B5EF4-FFF2-40B4-BE49-F238E27FC236}">
                <a16:creationId xmlns:a16="http://schemas.microsoft.com/office/drawing/2014/main" id="{0599E93B-008B-419F-8075-404E796C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C9DBBA0-98DE-46DE-91A6-24F7280302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0CFAD570-188F-4CC2-8003-2FAEE72780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3E4A6C2-0359-4854-9355-778267CBE59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9B72B5-92FF-4C7E-A2FC-89884EF893C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34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268504C-71F0-3140-969B-ACFFD8917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30407A-B7D0-45BA-90D9-C2EDAC6F7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8E7833-BDDD-4188-96E8-99345400BD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9C36C4D-E738-451F-A95F-B7FB52B550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0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1E404DB-2D6A-4421-BEBD-34A62157D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84A74CB-6ABA-4B2D-AA4A-FAC1AA03E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42801778-6153-4E41-9E66-0B9C219F9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55AA5F67-EEE9-5140-AEF5-0963831D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2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F36EC44-75F9-4A66-ACE9-F40C08390A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73500A-9F8B-4451-BA84-69778450E5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D988809-918D-452C-AF5D-EDC93959E82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EF2517A-E29E-44A9-A5E7-A4D10B6C55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85DBAF4-E0C7-427E-8C2B-B8B2F91A6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96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title and logo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0B1A8-1894-442F-B7C8-37CA27A9E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AAAD854-CEF7-4FEE-ACD3-ED683F668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2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24472B32-DEE2-406C-AA76-3EB7626A9315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1AF7BC7-0772-4A89-9A17-4BB49A31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886A6210-303C-4BC6-9C77-1359776D4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T</a:t>
            </a:r>
            <a:r>
              <a:rPr lang="en-US" sz="80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>
                <a:solidFill>
                  <a:schemeClr val="bg1"/>
                </a:solidFill>
              </a:rPr>
              <a:t>R</a:t>
            </a:r>
            <a:r>
              <a:rPr lang="en-US" sz="80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>
                <a:solidFill>
                  <a:schemeClr val="bg1"/>
                </a:solidFill>
              </a:rPr>
              <a:t>A</a:t>
            </a:r>
            <a:r>
              <a:rPr lang="en-US" sz="80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>
                <a:solidFill>
                  <a:schemeClr val="bg1"/>
                </a:solidFill>
              </a:rPr>
              <a:t>C</a:t>
            </a:r>
            <a:r>
              <a:rPr lang="en-US" sz="80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>
                <a:solidFill>
                  <a:schemeClr val="bg1"/>
                </a:solidFill>
              </a:rPr>
              <a:t>K</a:t>
            </a:r>
            <a:r>
              <a:rPr lang="en-US" sz="80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A3D6688-EDB6-443C-BA67-543BAD7CC5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45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EF60B179-EFEB-B048-BD86-52EBB034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6912DBF-A138-4647-89E4-CE35030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DD408C3-23C5-4E32-92B1-ACB9FAA8C6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D62311B-CBFD-460C-A6AE-FA2552E57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5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1F0E61-7BF4-514C-822F-7D2938CC2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C437F2-5B10-41DC-BA6B-CC7E31FEB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49446B-5A7B-4BE4-9850-A40CF452D1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CF35E0D-F827-45F6-AAE3-CE6A80A3D8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8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D77D23-BEBB-4E13-BB2A-2B145C8E3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B13BC0-2970-4F22-A0CE-67F87368DD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7D5F0F2-FE95-43CC-B6E9-3692AB2EFD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2FEA2FF-A59A-7C4A-989E-4AEB3280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9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EC96C0D-2AE4-4CC3-B0B7-4F22841B367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EB899EB-FCB9-490C-8909-1366868D441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CBFCF9E-E295-4527-A086-FDB99935CD6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EE0B471-479E-48EE-B085-31B5EDBBA8A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F127552-160E-4E05-AEFE-9F6A68313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2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47DFE65D-A4E8-4343-97BB-980986A6A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467626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with title and logo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396537-36F4-478D-857E-C514969638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56395B4-EFF8-4239-878E-A4DB3398A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51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A75CA39-F68A-48CE-835F-B57D939581E4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8DAA4492-F7C9-4AF0-8523-7140162D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978AE69A-D7AA-405B-A497-A55608F8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T</a:t>
            </a:r>
            <a:r>
              <a:rPr lang="en-US" sz="80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>
                <a:solidFill>
                  <a:schemeClr val="bg1"/>
                </a:solidFill>
              </a:rPr>
              <a:t>R</a:t>
            </a:r>
            <a:r>
              <a:rPr lang="en-US" sz="80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>
                <a:solidFill>
                  <a:schemeClr val="bg1"/>
                </a:solidFill>
              </a:rPr>
              <a:t>A</a:t>
            </a:r>
            <a:r>
              <a:rPr lang="en-US" sz="80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>
                <a:solidFill>
                  <a:schemeClr val="bg1"/>
                </a:solidFill>
              </a:rPr>
              <a:t>C</a:t>
            </a:r>
            <a:r>
              <a:rPr lang="en-US" sz="80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>
                <a:solidFill>
                  <a:schemeClr val="bg1"/>
                </a:solidFill>
              </a:rPr>
              <a:t>K</a:t>
            </a:r>
            <a:r>
              <a:rPr lang="en-US" sz="80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C325FCC-D33D-4F40-AB73-1EBAE63C5B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974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031E9F0-1368-FD4F-9197-CFC78EDD7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3E5E3A-C1CB-4214-90D8-4B32D99A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C18C04F-070F-4F40-A490-AC23DA45F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1B274CC-9FF0-4703-85C7-EA6A2B26A5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1859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6093B18-AF5F-8D4E-A7B6-7783065D4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68EC17-BDC1-4940-9CB1-4AAD7AD7A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A974B0E-2564-4B00-B782-A48D188F92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31C00EF5-B9B9-4F25-955A-54DF9F6242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43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CE851F-95A4-4F4E-81B3-BDC0B7781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11AAA8-FB1A-4B95-8F9F-ED03F2BC34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0EF06A7D-5872-4D06-BFD9-FC046FE29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3" name="Bilde 12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D59D3242-9EBD-844F-8B87-64A7FF66B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52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B1E997-4DDB-4A62-8AEA-1DE280009C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52BD904-46ED-49ED-8AC0-620B5223B0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559A359-3BB3-4CCD-A8F7-85B24F68467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134A75C-A616-45B8-B328-30A1B45FEA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BF67D4DD-1BD8-4126-8743-7A1C5F4E1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7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with title and logo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B15329-0D48-4A08-8846-37ACB2D6C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E2CC46DD-B7CA-4851-961D-908718E1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280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rgbClr val="00209A"/>
                </a:solidFill>
              </a:rPr>
              <a:t>T</a:t>
            </a:r>
            <a:r>
              <a:rPr lang="en-US" sz="80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>
                <a:solidFill>
                  <a:srgbClr val="00209A"/>
                </a:solidFill>
              </a:rPr>
              <a:t>R</a:t>
            </a:r>
            <a:r>
              <a:rPr lang="en-US" sz="80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>
                <a:solidFill>
                  <a:srgbClr val="00209A"/>
                </a:solidFill>
              </a:rPr>
              <a:t>A</a:t>
            </a:r>
            <a:r>
              <a:rPr lang="en-US" sz="80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>
                <a:solidFill>
                  <a:srgbClr val="00209A"/>
                </a:solidFill>
              </a:rPr>
              <a:t>C</a:t>
            </a:r>
            <a:r>
              <a:rPr lang="en-US" sz="80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>
                <a:solidFill>
                  <a:srgbClr val="00209A"/>
                </a:solidFill>
              </a:rPr>
              <a:t>K</a:t>
            </a:r>
            <a:r>
              <a:rPr lang="en-US" sz="80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BA0355DF-A14F-4A7D-A4F6-6191F5FFF4F6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C4AACB5-8C67-4489-833B-BE90E060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41058A9F-479E-4F41-9145-68B7F877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3F033CE8-2E0C-4F17-AA0D-089123223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79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B800F569-D647-1E4A-99E1-8DC090A80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8063BF-2984-4D72-BAB1-832A05D2D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01C204-183B-4AF7-8594-23134C6BEF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AECBA0C8-AEEE-4809-8AAA-046844C2C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00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303D6F3-C0D6-E347-BEE4-E703B6F10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79CCC7-0A33-49CA-978D-40E7D534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ACADCC5-0470-4855-9E32-4F3012AA31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15528870-03B9-412A-9F77-72E78A7CDB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ington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road, game&#10;&#10;Description automatically generated">
            <a:extLst>
              <a:ext uri="{FF2B5EF4-FFF2-40B4-BE49-F238E27FC236}">
                <a16:creationId xmlns:a16="http://schemas.microsoft.com/office/drawing/2014/main" id="{9A0D14CF-AEF8-405B-ADDA-0ED8C5EA0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942" y="5845628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88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F5195A-5CBE-4EAC-A925-1087F97AD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10B731-DC3D-4E17-90CE-1D9460D7D7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695B105D-E027-49A4-AB29-2D07BF0A9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0" name="Bilde 9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37964170-4784-3247-8D02-0E0E9EA46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85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8D8381B-11DA-4911-800F-D51AB8C0BA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986266A-E235-4459-8C61-6E9FAF19770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BC7D63-35DF-4DE8-91ED-EE74E303D62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4A196C2-CAB5-48AD-8285-2CE110F884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9259E650-1913-4FF4-A7C3-120F34AD8C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93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with title and logo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2606AC-9716-4267-B51B-25DCA2717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76F22721-E348-4C44-93CF-EC8A98031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59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rgbClr val="00209A"/>
                </a:solidFill>
              </a:rPr>
              <a:t>T</a:t>
            </a:r>
            <a:r>
              <a:rPr lang="en-US" sz="80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>
                <a:solidFill>
                  <a:srgbClr val="00209A"/>
                </a:solidFill>
              </a:rPr>
              <a:t>R</a:t>
            </a:r>
            <a:r>
              <a:rPr lang="en-US" sz="80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>
                <a:solidFill>
                  <a:srgbClr val="00209A"/>
                </a:solidFill>
              </a:rPr>
              <a:t>A</a:t>
            </a:r>
            <a:r>
              <a:rPr lang="en-US" sz="80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>
                <a:solidFill>
                  <a:srgbClr val="00209A"/>
                </a:solidFill>
              </a:rPr>
              <a:t>C</a:t>
            </a:r>
            <a:r>
              <a:rPr lang="en-US" sz="80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>
                <a:solidFill>
                  <a:srgbClr val="00209A"/>
                </a:solidFill>
              </a:rPr>
              <a:t>K</a:t>
            </a:r>
            <a:r>
              <a:rPr lang="en-US" sz="80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8C9C6D61-DAE0-4EFB-9C16-0E85F6D19E0F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026AA1F6-2989-4BDC-AF7E-CFF73379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3DD2D61F-C448-4E30-9707-8B04EC0A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774C72E6-5F89-44BE-9B24-2AFF0DC20D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3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495F27BF-A26C-9D4C-8BD7-795EE1951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DE28AB-9278-4DD3-B5CC-3512703BA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D430AF-2517-4724-A5FE-7D380B100F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5C49B30D-0876-4D04-B38F-F3066E441A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2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8E1B0B6-4A92-CC4F-9887-4E21C6558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967D98-78AE-4D6F-BDBF-BEE6F7867A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4B67E0A-670C-4D7C-A215-011DD92C90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8316F998-7525-421B-81C0-22D7E2077B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8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B48F2C-F261-43AE-87A5-12103EE4C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6732F3-A150-47B8-B4FE-B09A75D253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ED156D80-FF1E-468E-91BE-4F30D739A2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0" name="Bilde 9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8E0B4204-B6AF-8345-BABA-B6E44DDEA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55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A15C53-C161-4010-A21E-32F5610D8D7C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02423-908E-4163-837D-B1ED800045E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A4F5E8-2649-400D-8BF8-BC99AAC44E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74FCD-DF22-415B-90FF-B9BEC847916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Bilde 9">
            <a:extLst>
              <a:ext uri="{FF2B5EF4-FFF2-40B4-BE49-F238E27FC236}">
                <a16:creationId xmlns:a16="http://schemas.microsoft.com/office/drawing/2014/main" id="{FABB9F5A-8248-4F2F-AE02-48E805B2C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12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with title and logo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0B5826-1A91-4368-B854-D6FB053E68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EFC14092-D893-4D99-8E84-F756268E6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81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rgbClr val="00209A"/>
                </a:solidFill>
              </a:rPr>
              <a:t>T</a:t>
            </a:r>
            <a:r>
              <a:rPr lang="en-US" sz="80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>
                <a:solidFill>
                  <a:srgbClr val="00209A"/>
                </a:solidFill>
              </a:rPr>
              <a:t>R</a:t>
            </a:r>
            <a:r>
              <a:rPr lang="en-US" sz="80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>
                <a:solidFill>
                  <a:srgbClr val="00209A"/>
                </a:solidFill>
              </a:rPr>
              <a:t>A</a:t>
            </a:r>
            <a:r>
              <a:rPr lang="en-US" sz="80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>
                <a:solidFill>
                  <a:srgbClr val="00209A"/>
                </a:solidFill>
              </a:rPr>
              <a:t>C</a:t>
            </a:r>
            <a:r>
              <a:rPr lang="en-US" sz="80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>
                <a:solidFill>
                  <a:srgbClr val="00209A"/>
                </a:solidFill>
              </a:rPr>
              <a:t>K</a:t>
            </a:r>
            <a:r>
              <a:rPr lang="en-US" sz="80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C400776-C1C2-40D5-BEC4-18C37750D56A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22C35FA9-927F-4F77-AB8D-455927BB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DA6A2A06-3805-4994-AD9F-3F5EE17B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844C9088-EA37-4F24-AF70-265607137A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nkerq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field&#10;&#10;Description automatically generated">
            <a:extLst>
              <a:ext uri="{FF2B5EF4-FFF2-40B4-BE49-F238E27FC236}">
                <a16:creationId xmlns:a16="http://schemas.microsoft.com/office/drawing/2014/main" id="{D6B6B3F3-1E95-4288-889B-1CE4D5C06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76794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00F460B-6A01-46F0-8687-79D6207A7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64A39B32-4DF7-4625-88D6-B057CE3D67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44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3E4A6C2-0359-4854-9355-778267CBE59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9B72B5-92FF-4C7E-A2FC-89884EF893C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895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268504C-71F0-3140-969B-ACFFD8917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30407A-B7D0-45BA-90D9-C2EDAC6F7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8E7833-BDDD-4188-96E8-99345400BD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9C36C4D-E738-451F-A95F-B7FB52B550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469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1E404DB-2D6A-4421-BEBD-34A62157D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84A74CB-6ABA-4B2D-AA4A-FAC1AA03E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42801778-6153-4E41-9E66-0B9C219F9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55AA5F67-EEE9-5140-AEF5-0963831D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0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F36EC44-75F9-4A66-ACE9-F40C08390A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73500A-9F8B-4451-BA84-69778450E5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D988809-918D-452C-AF5D-EDC93959E82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EF2517A-E29E-44A9-A5E7-A4D10B6C55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85DBAF4-E0C7-427E-8C2B-B8B2F91A6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540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title and logo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0B1A8-1894-442F-B7C8-37CA27A9E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AAAD854-CEF7-4FEE-ACD3-ED683F668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160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24472B32-DEE2-406C-AA76-3EB7626A9315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1AF7BC7-0772-4A89-9A17-4BB49A31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886A6210-303C-4BC6-9C77-1359776D4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</a:rPr>
              <a:t>T</a:t>
            </a:r>
            <a:r>
              <a:rPr lang="en-US" sz="80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>
                <a:solidFill>
                  <a:schemeClr val="bg1"/>
                </a:solidFill>
              </a:rPr>
              <a:t>R</a:t>
            </a:r>
            <a:r>
              <a:rPr lang="en-US" sz="80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>
                <a:solidFill>
                  <a:schemeClr val="bg1"/>
                </a:solidFill>
              </a:rPr>
              <a:t>A</a:t>
            </a:r>
            <a:r>
              <a:rPr lang="en-US" sz="80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>
                <a:solidFill>
                  <a:schemeClr val="bg1"/>
                </a:solidFill>
              </a:rPr>
              <a:t>C</a:t>
            </a:r>
            <a:r>
              <a:rPr lang="en-US" sz="80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>
                <a:solidFill>
                  <a:schemeClr val="bg1"/>
                </a:solidFill>
              </a:rPr>
              <a:t>K</a:t>
            </a:r>
            <a:r>
              <a:rPr lang="en-US" sz="80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A3D6688-EDB6-443C-BA67-543BAD7CC5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774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dark blue T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D36C935-5949-4760-8CB1-58BCACAF8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0224E18-9EEB-4352-84EB-4B2365BA4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21E7ACA-6430-45A9-BA09-0E43E94287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D927266-FE90-402E-9ED7-BEC98F0B5F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D259775-AEB3-4B14-B653-48BA649D0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540757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62A4-09C8-C520-0496-30C3A4909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CFA72-E067-81FB-E6D2-E21D94FAF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717B1-A69B-B6B1-BC6B-0082C4CA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5D5E-E458-4545-8BC0-D74430307731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EF992-CB30-2CD1-DC90-3B092289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966D2-04F5-384D-154F-42895020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449A2-77B8-4F02-97DB-2BE9C7038D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893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3959226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6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E0325E-4E70-4338-BF4C-7AFCB34D09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4430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ebrugg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truck, metal&#10;&#10;Description automatically generated">
            <a:extLst>
              <a:ext uri="{FF2B5EF4-FFF2-40B4-BE49-F238E27FC236}">
                <a16:creationId xmlns:a16="http://schemas.microsoft.com/office/drawing/2014/main" id="{291005B8-93A5-4D6F-B7BF-980F68C3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064FB17-6E6A-48A7-8FD8-1E9A4C651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9969524-49BA-492B-97FE-279BC8FED7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410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9ED1A-9FCE-462D-B16F-2A263C5EA46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965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69724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D36C935-5949-4760-8CB1-58BCACAF8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0224E18-9EEB-4352-84EB-4B2365BA4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21E7ACA-6430-45A9-BA09-0E43E94287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D927266-FE90-402E-9ED7-BEC98F0B5F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D259775-AEB3-4B14-B653-48BA649D0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555439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4F6C0770-62DC-4EF5-AB8F-69FC93810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8E90639-52DA-4056-B19E-55B22BBC98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2">
            <a:extLst>
              <a:ext uri="{FF2B5EF4-FFF2-40B4-BE49-F238E27FC236}">
                <a16:creationId xmlns:a16="http://schemas.microsoft.com/office/drawing/2014/main" id="{8CE1F3D4-7BA1-4307-B5C3-E5DD97A51F2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40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F641-E977-46CC-A193-2A1389D18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1A96AC9-373D-45DC-A079-FCB6F2D742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BADBCD3-7C08-4019-AE0E-F872D6F730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845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seball, person, grass, player&#10;&#10;Description automatically generated">
            <a:extLst>
              <a:ext uri="{FF2B5EF4-FFF2-40B4-BE49-F238E27FC236}">
                <a16:creationId xmlns:a16="http://schemas.microsoft.com/office/drawing/2014/main" id="{0599E93B-008B-419F-8075-404E796C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C9DBBA0-98DE-46DE-91A6-24F7280302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0CFAD570-188F-4CC2-8003-2FAEE72780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72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47DFE65D-A4E8-4343-97BB-980986A6A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125622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ington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road, game&#10;&#10;Description automatically generated">
            <a:extLst>
              <a:ext uri="{FF2B5EF4-FFF2-40B4-BE49-F238E27FC236}">
                <a16:creationId xmlns:a16="http://schemas.microsoft.com/office/drawing/2014/main" id="{9A0D14CF-AEF8-405B-ADDA-0ED8C5EA0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942" y="5845628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62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nkerq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field&#10;&#10;Description automatically generated">
            <a:extLst>
              <a:ext uri="{FF2B5EF4-FFF2-40B4-BE49-F238E27FC236}">
                <a16:creationId xmlns:a16="http://schemas.microsoft.com/office/drawing/2014/main" id="{D6B6B3F3-1E95-4288-889B-1CE4D5C06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76794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00F460B-6A01-46F0-8687-79D6207A7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64A39B32-4DF7-4625-88D6-B057CE3D67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382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ebrugg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truck, metal&#10;&#10;Description automatically generated">
            <a:extLst>
              <a:ext uri="{FF2B5EF4-FFF2-40B4-BE49-F238E27FC236}">
                <a16:creationId xmlns:a16="http://schemas.microsoft.com/office/drawing/2014/main" id="{291005B8-93A5-4D6F-B7BF-980F68C3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064FB17-6E6A-48A7-8FD8-1E9A4C651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9969524-49BA-492B-97FE-279BC8FED7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pening GGT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20" name="Bilde 16">
            <a:extLst>
              <a:ext uri="{FF2B5EF4-FFF2-40B4-BE49-F238E27FC236}">
                <a16:creationId xmlns:a16="http://schemas.microsoft.com/office/drawing/2014/main" id="{0F8238DE-B3CC-4528-B240-33BDF4711ED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27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pening GGT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20" name="Bilde 16">
            <a:extLst>
              <a:ext uri="{FF2B5EF4-FFF2-40B4-BE49-F238E27FC236}">
                <a16:creationId xmlns:a16="http://schemas.microsoft.com/office/drawing/2014/main" id="{0F8238DE-B3CC-4528-B240-33BDF4711ED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492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hamna (Shell)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DA65B-4594-45BA-AA8C-09CC229EC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Picture 6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CCD59E5E-54BC-4840-8D61-69AC534DA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9BDC6C0-BC7A-4A81-94C5-4C28E1776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9" name="Bilde 12">
            <a:extLst>
              <a:ext uri="{FF2B5EF4-FFF2-40B4-BE49-F238E27FC236}">
                <a16:creationId xmlns:a16="http://schemas.microsoft.com/office/drawing/2014/main" id="{82CE0E8C-705C-4CF5-BF68-810A263A9C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809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Kolls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2C2699-4CCF-4D45-8FD0-F8655B6310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27B5AFA5-3841-4317-8366-B48BB2F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B4E5197-FD0B-42CA-A0E5-F72FA89A27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B4AFDB4-96C7-48A0-9677-949EAE437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947A8399-2105-4DB4-8B7E-4484DE82AC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4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red opening GGT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1638ED63-7AFB-499C-A438-995CA07DFBF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903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pening GGT"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18" name="Bilde 17">
            <a:extLst>
              <a:ext uri="{FF2B5EF4-FFF2-40B4-BE49-F238E27FC236}">
                <a16:creationId xmlns:a16="http://schemas.microsoft.com/office/drawing/2014/main" id="{131A3BCD-8FD7-4E90-9784-522A8BDB79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5528991-D797-49BD-A5C4-76BE6C6B0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rgbClr val="00209A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8711823A-56A4-41FC-970A-F441868CF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3DC00306-BFA9-4281-A43B-23FE3FB7E4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63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1 grønn">
    <p:bg>
      <p:bgPr>
        <a:solidFill>
          <a:srgbClr val="CEF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E084DEDC-DF4A-4747-BB7F-ECDB8E5B3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87A1999-2DB7-47B3-8FED-90B6311EC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C96F2488-6A32-40F3-A7CF-C7D808579C1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63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2 blå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34DAF20C-F425-4FD2-BC62-D132882D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45B1244-DFCB-40C8-8AF8-B236B24DD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B8926DF5-E9A0-4170-9FE9-301A2B3987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758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G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0A1B5513-35E5-4197-BAAA-D626DFD89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A32C91E-80A2-4198-8721-39B3738579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1025634-5002-40C9-88B7-D941D971D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B8282C1-184C-4494-ACB4-D117C15D7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54ACF2F4-B672-41F2-B108-8F776FC38E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72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Kårst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C6A6EDD0-0665-460C-8945-11FB1BB71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DBBEFE5-B305-4315-A217-739159B54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6D8BE1F-4986-4089-878E-F8DC0929FC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C19F1BAC-CF9D-4936-9B15-77A015E36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E4F99709-AE4A-4786-A0CB-B61019E95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56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F71F26-9F49-42B6-A4C0-82FB8DE45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2785B55-3067-429D-8BA0-011A06B61C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/>
              <a:t>Click to edit</a:t>
            </a:r>
          </a:p>
        </p:txBody>
      </p:sp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8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70" r:id="rId2"/>
    <p:sldLayoutId id="2147483971" r:id="rId3"/>
    <p:sldLayoutId id="2147483978" r:id="rId4"/>
    <p:sldLayoutId id="2147483905" r:id="rId5"/>
    <p:sldLayoutId id="2147483973" r:id="rId6"/>
    <p:sldLayoutId id="2147483972" r:id="rId7"/>
    <p:sldLayoutId id="2147483974" r:id="rId8"/>
    <p:sldLayoutId id="2147483866" r:id="rId9"/>
    <p:sldLayoutId id="2147483977" r:id="rId10"/>
    <p:sldLayoutId id="2147483911" r:id="rId11"/>
    <p:sldLayoutId id="2147483874" r:id="rId12"/>
    <p:sldLayoutId id="2147483877" r:id="rId13"/>
    <p:sldLayoutId id="2147483975" r:id="rId14"/>
    <p:sldLayoutId id="2147483976" r:id="rId15"/>
    <p:sldLayoutId id="2147483904" r:id="rId16"/>
    <p:sldLayoutId id="21474839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18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  <p:sldLayoutId id="214748401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0C011-0F40-40CC-A21F-2AC3EB35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CDE0F-9660-4471-9E8B-9F84CB725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6B045-4E56-4C46-A82D-6D82F40BE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6884F-D316-4839-9FF7-BBF1D8C33F9D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05AF-3692-446F-AA4C-18CD576C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FF69-E8A7-41A2-A931-ABA8F6DBF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6407-666D-4BFB-AF7F-40419D59D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4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84" r:id="rId7"/>
    <p:sldLayoutId id="2147483853" r:id="rId8"/>
    <p:sldLayoutId id="2147483882" r:id="rId9"/>
    <p:sldLayoutId id="2147483879" r:id="rId10"/>
    <p:sldLayoutId id="2147483883" r:id="rId11"/>
    <p:sldLayoutId id="21474838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Do not remove this slide – do not change either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This slide puts the different slides in different categories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7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9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4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4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20/12/2023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4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2720_58C17F9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51EBDD-3FCF-4A5D-9FC2-57D470675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A75886-6212-4178-935E-9662F709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Executive 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8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240E-66C3-468A-9588-77F69164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 GBS to define DR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DCA35-682F-44AE-A08D-600886005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5"/>
            <a:ext cx="5324142" cy="2443021"/>
          </a:xfrm>
        </p:spPr>
        <p:txBody>
          <a:bodyPr/>
          <a:lstStyle/>
          <a:p>
            <a:r>
              <a:rPr lang="en-US"/>
              <a:t>Discoveries</a:t>
            </a:r>
          </a:p>
          <a:p>
            <a:pPr lvl="1"/>
            <a:r>
              <a:rPr lang="en-US"/>
              <a:t>Complex application infrastructure</a:t>
            </a:r>
          </a:p>
          <a:p>
            <a:pPr lvl="1"/>
            <a:r>
              <a:rPr lang="en-US"/>
              <a:t>Old solution, </a:t>
            </a:r>
            <a:r>
              <a:rPr lang="en-US" err="1"/>
              <a:t>aprox</a:t>
            </a:r>
            <a:r>
              <a:rPr lang="en-US"/>
              <a:t>. 20 years (With some technical debt)</a:t>
            </a:r>
          </a:p>
          <a:p>
            <a:pPr lvl="1"/>
            <a:r>
              <a:rPr lang="en-US"/>
              <a:t>Many dependencies</a:t>
            </a:r>
          </a:p>
          <a:p>
            <a:pPr lvl="1"/>
            <a:r>
              <a:rPr lang="en-US"/>
              <a:t>Oracle DB</a:t>
            </a:r>
          </a:p>
          <a:p>
            <a:pPr lvl="1"/>
            <a:r>
              <a:rPr lang="en-US" err="1"/>
              <a:t>Buypass</a:t>
            </a:r>
            <a:r>
              <a:rPr lang="en-US"/>
              <a:t> via </a:t>
            </a:r>
            <a:r>
              <a:rPr lang="en-US" err="1"/>
              <a:t>Signicat</a:t>
            </a:r>
            <a:r>
              <a:rPr lang="en-US"/>
              <a:t> user identification</a:t>
            </a:r>
          </a:p>
          <a:p>
            <a:pPr lvl="1"/>
            <a:r>
              <a:rPr lang="en-US"/>
              <a:t>Backup to Oracle DB Backup (DR), and IBM Spectrum Protect (“Normal backup”)</a:t>
            </a:r>
          </a:p>
          <a:p>
            <a:pPr lvl="1"/>
            <a:r>
              <a:rPr lang="en-US"/>
              <a:t>RTO: 3 hr. RPO: 30 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A05CB-4096-85EB-CA99-BFE32CBC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568" y="1182478"/>
            <a:ext cx="5837874" cy="32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7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78B4277C-766B-E815-F198-1375CBFB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89" y="2453701"/>
            <a:ext cx="9140990" cy="385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D240E-66C3-468A-9588-77F69164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 GBS to define DR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DCA35-682F-44AE-A08D-600886005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5"/>
            <a:ext cx="7802782" cy="1610249"/>
          </a:xfrm>
        </p:spPr>
        <p:txBody>
          <a:bodyPr/>
          <a:lstStyle/>
          <a:p>
            <a:r>
              <a:rPr lang="en-US"/>
              <a:t>Copy data to Azure over VPN or ExpressRoute</a:t>
            </a:r>
          </a:p>
          <a:p>
            <a:r>
              <a:rPr lang="en-US"/>
              <a:t>Running several Availability zones in e.g., West Europe</a:t>
            </a:r>
          </a:p>
          <a:p>
            <a:r>
              <a:rPr lang="en-US"/>
              <a:t>With Cascading Standby instance in e.g., North Europe</a:t>
            </a:r>
          </a:p>
        </p:txBody>
      </p:sp>
    </p:spTree>
    <p:extLst>
      <p:ext uri="{BB962C8B-B14F-4D97-AF65-F5344CB8AC3E}">
        <p14:creationId xmlns:p14="http://schemas.microsoft.com/office/powerpoint/2010/main" val="423139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ABC4-A543-4F59-B032-7318B8CC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0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68C036-2936-C3BA-B593-2E04BDF9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0" y="501464"/>
            <a:ext cx="10314398" cy="31842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200" b="1">
                <a:latin typeface="Arial"/>
                <a:cs typeface="Arial"/>
              </a:rPr>
              <a:t>Discovery &amp; Assessment of Rehosting a sample Application (Hyttebooking)</a:t>
            </a:r>
            <a:endParaRPr lang="en-GB" sz="220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3190-4D82-5520-459B-B9F64FFE1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6092" y="1088597"/>
            <a:ext cx="10956531" cy="17454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GB" b="1" u="sng">
                <a:latin typeface="Arial"/>
                <a:cs typeface="Arial"/>
              </a:rPr>
              <a:t>Objective:</a:t>
            </a:r>
            <a:r>
              <a:rPr lang="en-GB">
                <a:latin typeface="Arial"/>
                <a:cs typeface="Arial"/>
              </a:rPr>
              <a:t> In</a:t>
            </a:r>
            <a:r>
              <a:rPr lang="en-GB">
                <a:effectLst/>
                <a:latin typeface="Arial"/>
                <a:cs typeface="Arial"/>
              </a:rPr>
              <a:t> the pursuit of digital transformation and operational efficiency, Gassco has started </a:t>
            </a:r>
            <a:r>
              <a:rPr lang="en-GB">
                <a:latin typeface="Arial"/>
                <a:cs typeface="Arial"/>
              </a:rPr>
              <a:t>a POC </a:t>
            </a:r>
            <a:r>
              <a:rPr lang="en-GB">
                <a:effectLst/>
                <a:latin typeface="Arial"/>
                <a:cs typeface="Arial"/>
              </a:rPr>
              <a:t>initiative for the rehosting of the “</a:t>
            </a:r>
            <a:r>
              <a:rPr lang="en-GB" err="1">
                <a:effectLst/>
                <a:latin typeface="Arial"/>
                <a:cs typeface="Arial"/>
              </a:rPr>
              <a:t>Hyttebooking</a:t>
            </a:r>
            <a:r>
              <a:rPr lang="en-GB">
                <a:effectLst/>
                <a:latin typeface="Arial"/>
                <a:cs typeface="Arial"/>
              </a:rPr>
              <a:t>” application.</a:t>
            </a:r>
            <a:r>
              <a:rPr lang="en-GB">
                <a:latin typeface="Arial"/>
                <a:cs typeface="Arial"/>
              </a:rPr>
              <a:t> </a:t>
            </a:r>
            <a:r>
              <a:rPr lang="en-GB">
                <a:effectLst/>
                <a:latin typeface="Arial"/>
                <a:cs typeface="Arial"/>
              </a:rPr>
              <a:t>The primary objective of this endeavour is to strategically rehost the identified application, leveraging cloud capabilities to enhance scalability, flexibility, and overall performance. Through a systematic assessment</a:t>
            </a:r>
            <a:r>
              <a:rPr lang="en-GB">
                <a:latin typeface="Arial"/>
                <a:cs typeface="Arial"/>
              </a:rPr>
              <a:t> template</a:t>
            </a:r>
            <a:r>
              <a:rPr lang="en-GB">
                <a:effectLst/>
                <a:latin typeface="Arial"/>
                <a:cs typeface="Arial"/>
              </a:rPr>
              <a:t>, we aim to define a tailored migration strategy that ensures a seamless transition to the cloud while optimizing cost, minimizing downtime, and unlocking the full potential of modern cloud technologies.</a:t>
            </a:r>
            <a:r>
              <a:rPr lang="en-GB">
                <a:latin typeface="Arial"/>
                <a:cs typeface="Arial"/>
              </a:rPr>
              <a:t> This executive summary encapsulates the key insights and recommendations derived from the meticulous examination of the existing application landscape, with a focus on transitioning to a cloud-native environment.</a:t>
            </a:r>
            <a:endParaRPr lang="en-US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999F51-3133-BB9E-CD59-7C38FF4911E8}"/>
              </a:ext>
            </a:extLst>
          </p:cNvPr>
          <p:cNvSpPr txBox="1">
            <a:spLocks/>
          </p:cNvSpPr>
          <p:nvPr/>
        </p:nvSpPr>
        <p:spPr>
          <a:xfrm>
            <a:off x="650440" y="2933812"/>
            <a:ext cx="4706420" cy="369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rgbClr val="00209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000">
                <a:latin typeface="Arial"/>
                <a:cs typeface="Arial"/>
              </a:rPr>
              <a:t>Discovery &amp; Assessment Highlights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2416177-FC43-AF5F-6023-AA765FF14EFB}"/>
              </a:ext>
            </a:extLst>
          </p:cNvPr>
          <p:cNvSpPr txBox="1">
            <a:spLocks/>
          </p:cNvSpPr>
          <p:nvPr/>
        </p:nvSpPr>
        <p:spPr>
          <a:xfrm>
            <a:off x="706092" y="3498744"/>
            <a:ext cx="10661150" cy="23892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en-US" sz="1600" b="0" i="0" u="none" strike="noStrike" kern="1200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100" kern="1200" smtClean="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100" kern="120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>
                <a:latin typeface="Arial"/>
                <a:cs typeface="Arial"/>
              </a:rPr>
              <a:t>Application Inventory:</a:t>
            </a:r>
            <a:r>
              <a:rPr lang="en-GB" sz="1400">
                <a:latin typeface="Arial"/>
                <a:cs typeface="Arial"/>
              </a:rPr>
              <a:t> A thorough cataloguing of the application components, dependencies, and infrastructure elements has provided a comprehensive understanding of the current state, laying the groundwork for a targeted migration plan.</a:t>
            </a:r>
            <a:endParaRPr lang="en-GB" sz="1400"/>
          </a:p>
          <a:p>
            <a:r>
              <a:rPr lang="en-GB" sz="1400" b="1">
                <a:latin typeface="Arial"/>
                <a:cs typeface="Arial"/>
              </a:rPr>
              <a:t>Compatibility Analysis:</a:t>
            </a:r>
            <a:r>
              <a:rPr lang="en-GB" sz="1400">
                <a:latin typeface="Arial"/>
                <a:cs typeface="Arial"/>
              </a:rPr>
              <a:t> Detailed compatibility assessments have been conducted to evaluate the application's adaptability to cloud environments, ensuring a smooth transition without compromising functionality or performance. </a:t>
            </a:r>
          </a:p>
          <a:p>
            <a:r>
              <a:rPr lang="en-GB" sz="1400" b="1">
                <a:latin typeface="Arial"/>
                <a:cs typeface="Arial"/>
              </a:rPr>
              <a:t>Performance Analysis:</a:t>
            </a:r>
            <a:r>
              <a:rPr lang="en-GB" sz="1400">
                <a:latin typeface="Arial"/>
                <a:cs typeface="Arial"/>
              </a:rPr>
              <a:t> Performance analysis has been employed to gauge the application's behaviour under everyday conditions.</a:t>
            </a:r>
          </a:p>
          <a:p>
            <a:r>
              <a:rPr lang="en-GB" sz="1400" b="1">
                <a:latin typeface="Arial"/>
                <a:cs typeface="Arial"/>
              </a:rPr>
              <a:t>Cloud Compatibility: </a:t>
            </a:r>
            <a:r>
              <a:rPr lang="en-GB" sz="1400">
                <a:latin typeface="Arial"/>
                <a:cs typeface="Arial"/>
              </a:rPr>
              <a:t>The applications has been assessed using a comprehensive questionnaire to ensure cloud combability.</a:t>
            </a:r>
          </a:p>
          <a:p>
            <a:r>
              <a:rPr lang="en-GB" sz="1400" b="1">
                <a:latin typeface="Arial"/>
                <a:cs typeface="Arial"/>
              </a:rPr>
              <a:t>Migration Readiness Assessment:</a:t>
            </a:r>
            <a:r>
              <a:rPr lang="en-GB" sz="1400">
                <a:latin typeface="Arial"/>
                <a:cs typeface="Arial"/>
              </a:rPr>
              <a:t> From the work that has been done, working with stakeholders and using questionnaire, we understand the readiness for the application. </a:t>
            </a:r>
          </a:p>
        </p:txBody>
      </p:sp>
    </p:spTree>
    <p:extLst>
      <p:ext uri="{BB962C8B-B14F-4D97-AF65-F5344CB8AC3E}">
        <p14:creationId xmlns:p14="http://schemas.microsoft.com/office/powerpoint/2010/main" val="416180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9D2011A-CD11-DA38-D10D-5A1BFC4C1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915" y="383890"/>
            <a:ext cx="10304100" cy="527403"/>
          </a:xfrm>
        </p:spPr>
        <p:txBody>
          <a:bodyPr>
            <a:noAutofit/>
          </a:bodyPr>
          <a:lstStyle/>
          <a:p>
            <a:pPr algn="l"/>
            <a:r>
              <a:rPr lang="en-US" sz="2400">
                <a:latin typeface="Arial"/>
                <a:cs typeface="Arial"/>
              </a:rPr>
              <a:t>(R&amp;D) Disaster recovery for on-prem workloads on the cloud platform</a:t>
            </a:r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BABA4-0ABF-8B49-83A6-36E39AF50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499" y="941535"/>
            <a:ext cx="10989065" cy="160010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600" b="1">
                <a:latin typeface="Arial"/>
                <a:cs typeface="Arial"/>
              </a:rPr>
              <a:t>Objective: </a:t>
            </a:r>
            <a:r>
              <a:rPr lang="en-US" sz="1600">
                <a:latin typeface="Arial"/>
                <a:cs typeface="Arial"/>
              </a:rPr>
              <a:t>In response to the imperative to fortify business resilience and ensure uninterrupted operations, </a:t>
            </a:r>
            <a:r>
              <a:rPr lang="en-US" sz="1600" b="1">
                <a:latin typeface="Arial"/>
                <a:cs typeface="Arial"/>
              </a:rPr>
              <a:t>Gassco</a:t>
            </a:r>
            <a:r>
              <a:rPr lang="en-US" sz="1600">
                <a:latin typeface="Arial"/>
                <a:cs typeface="Arial"/>
              </a:rPr>
              <a:t> has embarked on a transformative journey to establish a Disaster Recovery (DR) strategy for on-premises workloads leveraging cloud infrastructure. The primary objective of the Disaster Recovery initiative is to transition on-premises workloads to the cloud, harnessing the agility, scalability, and redundancy offered by cloud platforms. By embracing a cloud-centric DR approach, </a:t>
            </a:r>
            <a:r>
              <a:rPr lang="en-US" sz="1600" b="1">
                <a:latin typeface="Arial"/>
                <a:cs typeface="Arial"/>
              </a:rPr>
              <a:t>Gassco</a:t>
            </a:r>
            <a:r>
              <a:rPr lang="en-US" sz="1600">
                <a:latin typeface="Arial"/>
                <a:cs typeface="Arial"/>
              </a:rPr>
              <a:t> aim to enhance recovery capabilities, minimize downtime, and fortify our overall business continuity posture.</a:t>
            </a:r>
            <a:endParaRPr lang="en-US" sz="1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ED686B-9E10-D700-A9E4-E389909A505C}"/>
              </a:ext>
            </a:extLst>
          </p:cNvPr>
          <p:cNvSpPr txBox="1">
            <a:spLocks/>
          </p:cNvSpPr>
          <p:nvPr/>
        </p:nvSpPr>
        <p:spPr>
          <a:xfrm>
            <a:off x="692274" y="2841085"/>
            <a:ext cx="5789488" cy="498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rgbClr val="00209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Assess GBS to define DR Framework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8D412B-7879-6A78-7926-87F366B03A57}"/>
              </a:ext>
            </a:extLst>
          </p:cNvPr>
          <p:cNvSpPr txBox="1">
            <a:spLocks/>
          </p:cNvSpPr>
          <p:nvPr/>
        </p:nvSpPr>
        <p:spPr>
          <a:xfrm>
            <a:off x="639915" y="3639449"/>
            <a:ext cx="5324142" cy="244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0" lang="en-US" sz="1600" b="0" i="0" u="none" strike="noStrike" kern="1200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200" kern="1200" smtClean="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100" kern="1200" smtClean="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100" kern="1200">
                <a:solidFill>
                  <a:srgbClr val="0020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Discoveries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Complex application infrastructure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Old solution, aprox. 20 years (With some technical debt)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Many dependencies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Oracle DB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Buypass via Signicat user identification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Backup to Oracle DB Backup (DR), and IBM Spectrum Protect (“Normal backup”)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RTO: 3 hr. RPO: 30 mins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4B7E06-70BE-F247-B1A0-356614DB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955" y="3526280"/>
            <a:ext cx="5837874" cy="32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6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517F-B443-67B6-5DC3-AA706C1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Discovery &amp; Assessment Highlights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88DEE-B36A-D88B-42BD-6088FDBD3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9880" cy="3694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effectLst/>
                <a:latin typeface="Arial"/>
                <a:cs typeface="Arial"/>
              </a:rPr>
              <a:t>Application Inventory:</a:t>
            </a:r>
            <a:r>
              <a:rPr lang="en-GB">
                <a:effectLst/>
                <a:latin typeface="Arial"/>
                <a:cs typeface="Arial"/>
              </a:rPr>
              <a:t> A thorough cataloguing of the application components, dependencies, and infrastructure elements has provided a comprehensive understanding of the current state, laying the groundwork for a targeted migration plan.</a:t>
            </a:r>
            <a:endParaRPr lang="en-GB">
              <a:effectLst/>
            </a:endParaRPr>
          </a:p>
          <a:p>
            <a:r>
              <a:rPr lang="en-GB" b="1">
                <a:effectLst/>
                <a:latin typeface="Arial"/>
                <a:cs typeface="Arial"/>
              </a:rPr>
              <a:t>Compatibility Analysis:</a:t>
            </a:r>
            <a:r>
              <a:rPr lang="en-GB">
                <a:effectLst/>
                <a:latin typeface="Arial"/>
                <a:cs typeface="Arial"/>
              </a:rPr>
              <a:t> Detailed compatibility assessments have been conducted to evaluate the application's adaptability to cloud environments, ensuring a smooth transition without compromising functionality or performance.</a:t>
            </a:r>
            <a:r>
              <a:rPr lang="en-GB">
                <a:latin typeface="Arial"/>
                <a:cs typeface="Arial"/>
              </a:rPr>
              <a:t> </a:t>
            </a:r>
          </a:p>
          <a:p>
            <a:r>
              <a:rPr lang="en-GB" b="1">
                <a:effectLst/>
                <a:latin typeface="Arial"/>
                <a:cs typeface="Arial"/>
              </a:rPr>
              <a:t>Performance Analysis:</a:t>
            </a:r>
            <a:r>
              <a:rPr lang="en-GB">
                <a:effectLst/>
                <a:latin typeface="Arial"/>
                <a:cs typeface="Arial"/>
              </a:rPr>
              <a:t> </a:t>
            </a:r>
            <a:r>
              <a:rPr lang="en-GB">
                <a:latin typeface="Arial"/>
                <a:cs typeface="Arial"/>
              </a:rPr>
              <a:t>P</a:t>
            </a:r>
            <a:r>
              <a:rPr lang="en-GB">
                <a:effectLst/>
                <a:latin typeface="Arial"/>
                <a:cs typeface="Arial"/>
              </a:rPr>
              <a:t>erformance analysis has been employed to gauge the application's </a:t>
            </a:r>
            <a:r>
              <a:rPr lang="en-GB">
                <a:latin typeface="Arial"/>
                <a:cs typeface="Arial"/>
              </a:rPr>
              <a:t>behaviour</a:t>
            </a:r>
            <a:r>
              <a:rPr lang="en-GB">
                <a:effectLst/>
                <a:latin typeface="Arial"/>
                <a:cs typeface="Arial"/>
              </a:rPr>
              <a:t> under everyday conditions.</a:t>
            </a:r>
          </a:p>
          <a:p>
            <a:r>
              <a:rPr lang="en-GB" b="1">
                <a:effectLst/>
                <a:latin typeface="Arial"/>
                <a:cs typeface="Arial"/>
              </a:rPr>
              <a:t>Cloud Compatibility:</a:t>
            </a:r>
            <a:r>
              <a:rPr lang="en-GB" b="1">
                <a:latin typeface="Arial"/>
                <a:cs typeface="Arial"/>
              </a:rPr>
              <a:t> </a:t>
            </a:r>
            <a:r>
              <a:rPr lang="en-GB">
                <a:latin typeface="Arial"/>
                <a:cs typeface="Arial"/>
              </a:rPr>
              <a:t>The applications has been assessed using a comprehensive questionnaire to ensure cloud combability.</a:t>
            </a:r>
            <a:endParaRPr lang="en-GB">
              <a:effectLst/>
              <a:latin typeface="Arial"/>
              <a:cs typeface="Arial"/>
            </a:endParaRPr>
          </a:p>
          <a:p>
            <a:r>
              <a:rPr lang="en-GB" b="1">
                <a:latin typeface="Arial"/>
                <a:cs typeface="Arial"/>
              </a:rPr>
              <a:t>Migration Readiness Assessment:</a:t>
            </a:r>
            <a:r>
              <a:rPr lang="en-GB">
                <a:latin typeface="Arial"/>
                <a:cs typeface="Arial"/>
              </a:rPr>
              <a:t> From the work that has been done, working with stakeholders and using questionnaire, we understand the readiness for the application. </a:t>
            </a:r>
            <a:endParaRPr lang="en-GB"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028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C4D6-8249-4F3C-B179-017B8262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Learning during Re-host sample workload from on-premises to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1F7DC-9C3B-C6D9-C05B-8D5B11AA8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5600" cy="4614707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The discovery and assessment phase of rehosting a sample application is a crucial step in understanding the existing landscape and formulating a strategic migration plan. There are learnings during this phase as mentioned below:</a:t>
            </a:r>
          </a:p>
          <a:p>
            <a:pPr rtl="0"/>
            <a:r>
              <a:rPr lang="en-GB"/>
              <a:t>Application Dependencies and Interactions: </a:t>
            </a:r>
          </a:p>
          <a:p>
            <a:pPr lvl="1"/>
            <a:r>
              <a:rPr lang="en-GB">
                <a:effectLst/>
              </a:rPr>
              <a:t>Learning: Uncovering the intricate dependencies and interactions among various application components.</a:t>
            </a:r>
          </a:p>
          <a:p>
            <a:pPr lvl="1"/>
            <a:r>
              <a:rPr lang="en-GB">
                <a:effectLst/>
              </a:rPr>
              <a:t>Implication: Recognition of potential challenges during migration, especially when dealing with tightly coupled systems.</a:t>
            </a:r>
          </a:p>
          <a:p>
            <a:r>
              <a:rPr lang="en-GB"/>
              <a:t>Legacy Infrastructure Nuances:</a:t>
            </a:r>
          </a:p>
          <a:p>
            <a:pPr lvl="1"/>
            <a:r>
              <a:rPr lang="en-GB">
                <a:effectLst/>
              </a:rPr>
              <a:t>Learning: Discovering unique intricacies and idiosyncrasies within the current legacy infrastructure.</a:t>
            </a:r>
          </a:p>
          <a:p>
            <a:pPr lvl="1"/>
            <a:r>
              <a:rPr lang="en-GB">
                <a:effectLst/>
              </a:rPr>
              <a:t>Implication: Understanding the need for customized migration strategies to accommodate legacy nuances and ensure a smooth transition.</a:t>
            </a:r>
          </a:p>
          <a:p>
            <a:r>
              <a:rPr lang="en-GB"/>
              <a:t>Data Sensitivity and Compliance Requirements:</a:t>
            </a:r>
          </a:p>
          <a:p>
            <a:pPr lvl="1"/>
            <a:r>
              <a:rPr lang="en-GB">
                <a:effectLst/>
              </a:rPr>
              <a:t>Learning: Identifying sensitive data and compliance requirements inherent in the application.</a:t>
            </a:r>
          </a:p>
          <a:p>
            <a:pPr lvl="1"/>
            <a:r>
              <a:rPr lang="en-GB">
                <a:effectLst/>
              </a:rPr>
              <a:t>Implication: Necessity for robust security measures, stringent processes and compliance adherence during and after the migration process.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71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C4D6-8249-4F3C-B179-017B8262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Learning during Re-host sample workload from on-premises to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1F7DC-9C3B-C6D9-C05B-8D5B11AA8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5600" cy="4614707"/>
          </a:xfrm>
        </p:spPr>
        <p:txBody>
          <a:bodyPr/>
          <a:lstStyle/>
          <a:p>
            <a:r>
              <a:rPr lang="en-GB"/>
              <a:t>User Behaviours and Experience:</a:t>
            </a:r>
          </a:p>
          <a:p>
            <a:pPr lvl="1"/>
            <a:r>
              <a:rPr lang="en-GB">
                <a:effectLst/>
              </a:rPr>
              <a:t>Learning: Gaining some insights into user behaviour and experience with the current application. (Mainly from user guide)</a:t>
            </a:r>
          </a:p>
          <a:p>
            <a:pPr lvl="1"/>
            <a:r>
              <a:rPr lang="en-GB">
                <a:effectLst/>
              </a:rPr>
              <a:t>Implication: Factoring user expectations into the rehosting strategy to ensure a seamless transition and minimal disruption.</a:t>
            </a:r>
          </a:p>
          <a:p>
            <a:r>
              <a:rPr lang="en-GB"/>
              <a:t>Integration Points with External Systems:</a:t>
            </a:r>
          </a:p>
          <a:p>
            <a:pPr lvl="1"/>
            <a:r>
              <a:rPr lang="en-GB">
                <a:effectLst/>
              </a:rPr>
              <a:t>Learning: Mapping integration points with external systems and third-party services.</a:t>
            </a:r>
          </a:p>
          <a:p>
            <a:pPr lvl="1"/>
            <a:r>
              <a:rPr lang="en-GB">
                <a:effectLst/>
              </a:rPr>
              <a:t>Implication: Ensuring continued interoperability and smooth functioning post-migration by addressing integration challenges proactively.</a:t>
            </a:r>
          </a:p>
          <a:p>
            <a:r>
              <a:rPr lang="en-GB"/>
              <a:t>Documentation Gaps:</a:t>
            </a:r>
          </a:p>
          <a:p>
            <a:pPr lvl="1"/>
            <a:r>
              <a:rPr lang="en-GB">
                <a:effectLst/>
              </a:rPr>
              <a:t>Learning: Recognizing gaps in existing documentation regarding application architecture and configurations etc.</a:t>
            </a:r>
          </a:p>
          <a:p>
            <a:pPr lvl="1"/>
            <a:r>
              <a:rPr lang="en-GB">
                <a:effectLst/>
              </a:rPr>
              <a:t>Implication: Emphasizing the need for comprehensive documentation to facilitate a smooth migration process and ongoing maintenance.</a:t>
            </a:r>
          </a:p>
          <a:p>
            <a:endParaRPr lang="en-GB">
              <a:effectLst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52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6F94-751C-F62B-B038-DB1AD878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</a:t>
            </a:r>
            <a:r>
              <a:rPr lang="nb-NO"/>
              <a:t> </a:t>
            </a:r>
            <a:r>
              <a:rPr lang="en-US"/>
              <a:t>future</a:t>
            </a:r>
            <a:r>
              <a:rPr lang="nb-NO"/>
              <a:t> </a:t>
            </a:r>
            <a:r>
              <a:rPr lang="en-US"/>
              <a:t>blockers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24B13-CEFC-329A-DFC4-604F208876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9880" cy="1421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No clear overall cloud strategy.</a:t>
            </a:r>
          </a:p>
          <a:p>
            <a:r>
              <a:rPr lang="en-US">
                <a:latin typeface="Arial"/>
                <a:cs typeface="Arial"/>
              </a:rPr>
              <a:t>Need of an AD - DS / IAM strategy in cloud for migrated workloads before continuing migration work.</a:t>
            </a:r>
          </a:p>
          <a:p>
            <a:r>
              <a:rPr lang="en-US">
                <a:latin typeface="Arial"/>
                <a:cs typeface="Arial"/>
              </a:rPr>
              <a:t>Clear processes for security approval of migration and operational tools, also security team is swamped.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2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41FC-1DAB-4755-EC40-2F8F8E53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discovers and recommendations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F03B4C2-7281-1DB2-8A8B-23AD8F693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56" y="3670398"/>
            <a:ext cx="5851117" cy="246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004B2-3753-A2EB-F238-CB09BC31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7" y="1598161"/>
            <a:ext cx="3687280" cy="207223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F56FA0-1AA7-A237-CA7B-DC342F1B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3852153"/>
            <a:ext cx="4768635" cy="2169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4999C-2EEF-A8D9-9930-6D17FDDBF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150" y="1411924"/>
            <a:ext cx="5441616" cy="23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42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89F126-0123-9606-F4D6-B0E27FDFA93E}"/>
              </a:ext>
            </a:extLst>
          </p:cNvPr>
          <p:cNvSpPr txBox="1"/>
          <p:nvPr/>
        </p:nvSpPr>
        <p:spPr>
          <a:xfrm>
            <a:off x="340443" y="501130"/>
            <a:ext cx="8555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b="1">
                <a:solidFill>
                  <a:srgbClr val="00209A"/>
                </a:solidFill>
                <a:latin typeface="Arial"/>
                <a:ea typeface="+mj-ea"/>
                <a:cs typeface="Arial"/>
              </a:rPr>
              <a:t>Proposed Gassco Enterprise Journey to Cloud has Multiple Paths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515539A8-A423-4235-457E-0D195F97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8" y="896219"/>
            <a:ext cx="5765197" cy="3185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6C2BB6-305B-E51E-0EC8-904EDB18C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53" y="3547957"/>
            <a:ext cx="6599992" cy="3235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90761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General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B8FFE1"/>
      </a:accent2>
      <a:accent3>
        <a:srgbClr val="01921D"/>
      </a:accent3>
      <a:accent4>
        <a:srgbClr val="016100"/>
      </a:accent4>
      <a:accent5>
        <a:srgbClr val="CACED1"/>
      </a:accent5>
      <a:accent6>
        <a:srgbClr val="F7D2D7"/>
      </a:accent6>
      <a:hlink>
        <a:srgbClr val="00209A"/>
      </a:hlink>
      <a:folHlink>
        <a:srgbClr val="016100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F0D2003E-6E58-40E1-AAAC-4F8F14BB7475}"/>
    </a:ext>
  </a:extLst>
</a:theme>
</file>

<file path=ppt/theme/theme10.xml><?xml version="1.0" encoding="utf-8"?>
<a:theme xmlns:a="http://schemas.openxmlformats.org/drawingml/2006/main" name="1_Blu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4834595D-9FFD-41AC-825F-B4068FC8BF97}"/>
    </a:ext>
  </a:extLst>
</a:theme>
</file>

<file path=ppt/theme/theme11.xml><?xml version="1.0" encoding="utf-8"?>
<a:theme xmlns:a="http://schemas.openxmlformats.org/drawingml/2006/main" name="1_General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B8FFE1"/>
      </a:accent2>
      <a:accent3>
        <a:srgbClr val="01921D"/>
      </a:accent3>
      <a:accent4>
        <a:srgbClr val="016100"/>
      </a:accent4>
      <a:accent5>
        <a:srgbClr val="CACED1"/>
      </a:accent5>
      <a:accent6>
        <a:srgbClr val="F7D2D7"/>
      </a:accent6>
      <a:hlink>
        <a:srgbClr val="00209A"/>
      </a:hlink>
      <a:folHlink>
        <a:srgbClr val="016100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F0D2003E-6E58-40E1-AAAC-4F8F14BB7475}"/>
    </a:ext>
  </a:extLst>
</a:theme>
</file>

<file path=ppt/theme/theme1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6A809848-3514-4210-8CE7-449CF89ED474}"/>
    </a:ext>
  </a:extLst>
</a:theme>
</file>

<file path=ppt/theme/theme3.xml><?xml version="1.0" encoding="utf-8"?>
<a:theme xmlns:a="http://schemas.openxmlformats.org/drawingml/2006/main" name="Black and whit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BEE5E516-C72E-41C3-ADB1-186287FFE043}"/>
    </a:ext>
  </a:extLst>
</a:theme>
</file>

<file path=ppt/theme/theme4.xml><?xml version="1.0" encoding="utf-8"?>
<a:theme xmlns:a="http://schemas.openxmlformats.org/drawingml/2006/main" name="Green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9148133E-EB55-4946-BF11-38B224721EDE}"/>
    </a:ext>
  </a:extLst>
</a:theme>
</file>

<file path=ppt/theme/theme5.xml><?xml version="1.0" encoding="utf-8"?>
<a:theme xmlns:a="http://schemas.openxmlformats.org/drawingml/2006/main" name="Blu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4834595D-9FFD-41AC-825F-B4068FC8BF97}"/>
    </a:ext>
  </a:extLst>
</a:theme>
</file>

<file path=ppt/theme/theme6.xml><?xml version="1.0" encoding="utf-8"?>
<a:theme xmlns:a="http://schemas.openxmlformats.org/drawingml/2006/main" name="Red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AAD27D6D-9294-461E-AACA-2D119811D7A7}"/>
    </a:ext>
  </a:extLst>
</a:theme>
</file>

<file path=ppt/theme/theme7.xml><?xml version="1.0" encoding="utf-8"?>
<a:theme xmlns:a="http://schemas.openxmlformats.org/drawingml/2006/main" name="Yellow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D3D1E246-7305-42FC-8826-E529A88CC29A}"/>
    </a:ext>
  </a:extLst>
</a:theme>
</file>

<file path=ppt/theme/theme8.xml><?xml version="1.0" encoding="utf-8"?>
<a:theme xmlns:a="http://schemas.openxmlformats.org/drawingml/2006/main" name="Grey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CC36469B-AB1D-4966-9A75-FE9795E20497}"/>
    </a:ext>
  </a:extLst>
</a:theme>
</file>

<file path=ppt/theme/theme9.xml><?xml version="1.0" encoding="utf-8"?>
<a:theme xmlns:a="http://schemas.openxmlformats.org/drawingml/2006/main" name="Pink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809060D6-EAF4-438C-B02D-452B05A974A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asscoDoc" ma:contentTypeID="0x010100160E2CF79BE2354EACD0BE21805F94F500330E7A43276F164FAED11F8C2160F1AB" ma:contentTypeVersion="12" ma:contentTypeDescription="Document Content Type for Gassco" ma:contentTypeScope="" ma:versionID="a5c3e819ca6ec850e45fcca86fb85df9">
  <xsd:schema xmlns:xsd="http://www.w3.org/2001/XMLSchema" xmlns:xs="http://www.w3.org/2001/XMLSchema" xmlns:p="http://schemas.microsoft.com/office/2006/metadata/properties" xmlns:ns2="8c8b501c-ddfe-4baf-9e4a-328e8ea2d3b3" targetNamespace="http://schemas.microsoft.com/office/2006/metadata/properties" ma:root="true" ma:fieldsID="96b216fda1f71e1836122d37e14fc142" ns2:_="">
    <xsd:import namespace="8c8b501c-ddfe-4baf-9e4a-328e8ea2d3b3"/>
    <xsd:element name="properties">
      <xsd:complexType>
        <xsd:sequence>
          <xsd:element name="documentManagement">
            <xsd:complexType>
              <xsd:all>
                <xsd:element ref="ns2:Document_x0020_Number" minOccurs="0"/>
                <xsd:element ref="ns2:Revision_x0020_Number" minOccurs="0"/>
                <xsd:element ref="ns2:WFStatus" minOccurs="0"/>
                <xsd:element ref="ns2:cc8349b0f7174b7db62053e076fc3a62" minOccurs="0"/>
                <xsd:element ref="ns2:TaxCatchAll" minOccurs="0"/>
                <xsd:element ref="ns2:TaxCatchAllLabel" minOccurs="0"/>
                <xsd:element ref="ns2:pffe3812dad3476eb2cd7270b2500d6a" minOccurs="0"/>
                <xsd:element ref="ns2:b90b5dfadb9640e49f25008617c6796f" minOccurs="0"/>
                <xsd:element ref="ns2:bbace78090ae49d5bc4c78cfecd15083" minOccurs="0"/>
                <xsd:element ref="ns2:nb95322ac8a54a1894cfe66f5f1874db" minOccurs="0"/>
                <xsd:element ref="ns2:c78cce9a29694e4dbe2676c776ec6341" minOccurs="0"/>
                <xsd:element ref="ns2:cbdf047a85f64c2e9efa5a7aff25a8ad" minOccurs="0"/>
                <xsd:element ref="ns2:Document_x0020_date" minOccurs="0"/>
                <xsd:element ref="ns2:GDPR" minOccurs="0"/>
                <xsd:element ref="ns2:WBS" minOccurs="0"/>
                <xsd:element ref="ns2:State" minOccurs="0"/>
                <xsd:element ref="ns2:GasscoExternalReference" minOccurs="0"/>
                <xsd:element ref="ns2:originLocation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8b501c-ddfe-4baf-9e4a-328e8ea2d3b3" elementFormDefault="qualified">
    <xsd:import namespace="http://schemas.microsoft.com/office/2006/documentManagement/types"/>
    <xsd:import namespace="http://schemas.microsoft.com/office/infopath/2007/PartnerControls"/>
    <xsd:element name="Document_x0020_Number" ma:index="8" nillable="true" ma:displayName="Document Number" ma:indexed="true" ma:internalName="Document_x0020_Number">
      <xsd:simpleType>
        <xsd:restriction base="dms:Text"/>
      </xsd:simpleType>
    </xsd:element>
    <xsd:element name="Revision_x0020_Number" ma:index="9" nillable="true" ma:displayName="Revision Number" ma:decimals="0" ma:internalName="Revision_x0020_Number">
      <xsd:simpleType>
        <xsd:restriction base="dms:Number"/>
      </xsd:simpleType>
    </xsd:element>
    <xsd:element name="WFStatus" ma:index="10" nillable="true" ma:displayName="WF Status" ma:default="" ma:format="Dropdown" ma:internalName="WFStatus">
      <xsd:simpleType>
        <xsd:restriction base="dms:Choice">
          <xsd:enumeration value="-"/>
          <xsd:enumeration value="Pending Approval"/>
          <xsd:enumeration value="Pending New Revision"/>
          <xsd:enumeration value="New Revision"/>
          <xsd:enumeration value="Pending AFC"/>
          <xsd:enumeration value="AFC completed"/>
          <xsd:enumeration value="Shared with 3rd party"/>
          <xsd:enumeration value="Pending 3rd party"/>
          <xsd:enumeration value="Answered by 3rd party"/>
        </xsd:restriction>
      </xsd:simpleType>
    </xsd:element>
    <xsd:element name="cc8349b0f7174b7db62053e076fc3a62" ma:index="11" nillable="true" ma:taxonomy="true" ma:internalName="cc8349b0f7174b7db62053e076fc3a62" ma:taxonomyFieldName="Authority" ma:displayName="Authority" ma:fieldId="{cc8349b0-f717-4b7d-b620-53e076fc3a62}" ma:taxonomyMulti="true" ma:sspId="e96496cf-298d-4f79-b74a-99972978748c" ma:termSetId="2496924f-f308-45c0-ae92-5971946532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3aa506c2-9279-4527-9997-aa11fe9a5984}" ma:internalName="TaxCatchAll" ma:showField="CatchAllData" ma:web="f9d39f5e-bd21-4061-ae50-4e087c6e4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3aa506c2-9279-4527-9997-aa11fe9a5984}" ma:internalName="TaxCatchAllLabel" ma:readOnly="true" ma:showField="CatchAllDataLabel" ma:web="f9d39f5e-bd21-4061-ae50-4e087c6e4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ffe3812dad3476eb2cd7270b2500d6a" ma:index="15" nillable="true" ma:taxonomy="true" ma:internalName="pffe3812dad3476eb2cd7270b2500d6a" ma:taxonomyFieldName="Business_x0020_unit" ma:displayName="Business unit" ma:fieldId="{9ffe3812-dad3-476e-b2cd-7270b2500d6a}" ma:sspId="e96496cf-298d-4f79-b74a-99972978748c" ma:termSetId="914b65f7-d8f5-4a9b-bf1d-8bcbd618565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90b5dfadb9640e49f25008617c6796f" ma:index="17" nillable="true" ma:taxonomy="true" ma:internalName="b90b5dfadb9640e49f25008617c6796f" ma:taxonomyFieldName="Information_x0020_type" ma:displayName="Information type" ma:fieldId="{b90b5dfa-db96-40e4-9f25-008617c6796f}" ma:sspId="e96496cf-298d-4f79-b74a-99972978748c" ma:termSetId="f7975a4d-c74d-4f6b-b735-40fb5cb9c3e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bace78090ae49d5bc4c78cfecd15083" ma:index="19" nillable="true" ma:taxonomy="true" ma:internalName="bbace78090ae49d5bc4c78cfecd15083" ma:taxonomyFieldName="Process_x0020_group" ma:displayName="Process group" ma:fieldId="{bbace780-90ae-49d5-bc4c-78cfecd15083}" ma:sspId="e96496cf-298d-4f79-b74a-99972978748c" ma:termSetId="a7a91805-fb4b-4784-bca9-85d2ce23d2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95322ac8a54a1894cfe66f5f1874db" ma:index="21" nillable="true" ma:taxonomy="true" ma:internalName="nb95322ac8a54a1894cfe66f5f1874db" ma:taxonomyFieldName="Locations" ma:displayName="Locations" ma:fieldId="{7b95322a-c8a5-4a18-94cf-e66f5f1874db}" ma:taxonomyMulti="true" ma:sspId="e96496cf-298d-4f79-b74a-99972978748c" ma:termSetId="1e6d0767-e91f-428c-bf26-7df1737ab6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78cce9a29694e4dbe2676c776ec6341" ma:index="23" nillable="true" ma:taxonomy="true" ma:internalName="c78cce9a29694e4dbe2676c776ec6341" ma:taxonomyFieldName="Project" ma:displayName="Project" ma:fieldId="{c78cce9a-2969-4e4d-be26-76c776ec6341}" ma:taxonomyMulti="true" ma:sspId="e96496cf-298d-4f79-b74a-99972978748c" ma:termSetId="7ec2bf63-08e1-4d38-880c-9cbee42590b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df047a85f64c2e9efa5a7aff25a8ad" ma:index="25" nillable="true" ma:taxonomy="true" ma:internalName="cbdf047a85f64c2e9efa5a7aff25a8ad" ma:taxonomyFieldName="External_x0020_Company" ma:displayName="External Company" ma:fieldId="{cbdf047a-85f6-4c2e-9efa-5a7aff25a8ad}" ma:taxonomyMulti="true" ma:sspId="e96496cf-298d-4f79-b74a-99972978748c" ma:termSetId="b40ee3e6-20b1-4fdd-83e1-3f886950c27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_x0020_date" ma:index="27" nillable="true" ma:displayName="Document date" ma:format="DateOnly" ma:internalName="Document_x0020_date">
      <xsd:simpleType>
        <xsd:restriction base="dms:DateTime"/>
      </xsd:simpleType>
    </xsd:element>
    <xsd:element name="GDPR" ma:index="28" nillable="true" ma:displayName="GDPR" ma:internalName="GDPR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DPR"/>
                  </xsd:restriction>
                </xsd:simpleType>
              </xsd:element>
            </xsd:sequence>
          </xsd:extension>
        </xsd:complexContent>
      </xsd:complexType>
    </xsd:element>
    <xsd:element name="WBS" ma:index="29" nillable="true" ma:displayName="WBS" ma:internalName="WBS">
      <xsd:simpleType>
        <xsd:restriction base="dms:Text"/>
      </xsd:simpleType>
    </xsd:element>
    <xsd:element name="State" ma:index="30" nillable="true" ma:displayName="State" ma:default="Draft" ma:format="Dropdown" ma:internalName="State">
      <xsd:simpleType>
        <xsd:restriction base="dms:Choice">
          <xsd:enumeration value="Draft"/>
          <xsd:enumeration value="Superseded"/>
          <xsd:enumeration value="Void"/>
          <xsd:enumeration value="Rejected"/>
          <xsd:enumeration value="Approved"/>
        </xsd:restriction>
      </xsd:simpleType>
    </xsd:element>
    <xsd:element name="GasscoExternalReference" ma:index="31" nillable="true" ma:displayName="External Reference" ma:internalName="GasscoExternalReference" ma:readOnly="false">
      <xsd:simpleType>
        <xsd:restriction base="dms:Text">
          <xsd:maxLength value="255"/>
        </xsd:restriction>
      </xsd:simpleType>
    </xsd:element>
    <xsd:element name="originLocationId" ma:index="32" nillable="true" ma:displayName="originLocationId" ma:hidden="true" ma:internalName="originLocationId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96496cf-298d-4f79-b74a-99972978748c" ContentTypeId="0x010100160E2CF79BE2354EACD0BE21805F94F5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c8349b0f7174b7db62053e076fc3a62 xmlns="8c8b501c-ddfe-4baf-9e4a-328e8ea2d3b3">
      <Terms xmlns="http://schemas.microsoft.com/office/infopath/2007/PartnerControls"/>
    </cc8349b0f7174b7db62053e076fc3a62>
    <b90b5dfadb9640e49f25008617c6796f xmlns="8c8b501c-ddfe-4baf-9e4a-328e8ea2d3b3">
      <Terms xmlns="http://schemas.microsoft.com/office/infopath/2007/PartnerControls"/>
    </b90b5dfadb9640e49f25008617c6796f>
    <bbace78090ae49d5bc4c78cfecd15083 xmlns="8c8b501c-ddfe-4baf-9e4a-328e8ea2d3b3">
      <Terms xmlns="http://schemas.microsoft.com/office/infopath/2007/PartnerControls"/>
    </bbace78090ae49d5bc4c78cfecd15083>
    <nb95322ac8a54a1894cfe66f5f1874db xmlns="8c8b501c-ddfe-4baf-9e4a-328e8ea2d3b3">
      <Terms xmlns="http://schemas.microsoft.com/office/infopath/2007/PartnerControls">
        <TermInfo xmlns="http://schemas.microsoft.com/office/infopath/2007/PartnerControls">
          <TermName xmlns="http://schemas.microsoft.com/office/infopath/2007/PartnerControls">By, Gassco Bygnes</TermName>
          <TermId xmlns="http://schemas.microsoft.com/office/infopath/2007/PartnerControls">529b3dfc-d259-437e-96c6-1f7448ff94f9</TermId>
        </TermInfo>
      </Terms>
    </nb95322ac8a54a1894cfe66f5f1874db>
    <pffe3812dad3476eb2cd7270b2500d6a xmlns="8c8b501c-ddfe-4baf-9e4a-328e8ea2d3b3">
      <Terms xmlns="http://schemas.microsoft.com/office/infopath/2007/PartnerControls">
        <TermInfo xmlns="http://schemas.microsoft.com/office/infopath/2007/PartnerControls">
          <TermName xmlns="http://schemas.microsoft.com/office/infopath/2007/PartnerControls">Staff and business support</TermName>
          <TermId xmlns="http://schemas.microsoft.com/office/infopath/2007/PartnerControls">9eac2d0b-c740-4ed2-b830-c8413f952085</TermId>
        </TermInfo>
      </Terms>
    </pffe3812dad3476eb2cd7270b2500d6a>
    <TaxCatchAll xmlns="8c8b501c-ddfe-4baf-9e4a-328e8ea2d3b3">
      <Value>2</Value>
      <Value>1</Value>
    </TaxCatchAll>
    <State xmlns="8c8b501c-ddfe-4baf-9e4a-328e8ea2d3b3">Draft</State>
    <c78cce9a29694e4dbe2676c776ec6341 xmlns="8c8b501c-ddfe-4baf-9e4a-328e8ea2d3b3">
      <Terms xmlns="http://schemas.microsoft.com/office/infopath/2007/PartnerControls"/>
    </c78cce9a29694e4dbe2676c776ec6341>
    <cbdf047a85f64c2e9efa5a7aff25a8ad xmlns="8c8b501c-ddfe-4baf-9e4a-328e8ea2d3b3">
      <Terms xmlns="http://schemas.microsoft.com/office/infopath/2007/PartnerControls"/>
    </cbdf047a85f64c2e9efa5a7aff25a8ad>
    <GasscoExternalReference xmlns="8c8b501c-ddfe-4baf-9e4a-328e8ea2d3b3" xsi:nil="true"/>
    <GDPR xmlns="8c8b501c-ddfe-4baf-9e4a-328e8ea2d3b3"/>
    <Document_x0020_Number xmlns="8c8b501c-ddfe-4baf-9e4a-328e8ea2d3b3" xsi:nil="true"/>
    <Revision_x0020_Number xmlns="8c8b501c-ddfe-4baf-9e4a-328e8ea2d3b3" xsi:nil="true"/>
    <Document_x0020_date xmlns="8c8b501c-ddfe-4baf-9e4a-328e8ea2d3b3" xsi:nil="true"/>
    <WFStatus xmlns="8c8b501c-ddfe-4baf-9e4a-328e8ea2d3b3" xsi:nil="true"/>
    <WBS xmlns="8c8b501c-ddfe-4baf-9e4a-328e8ea2d3b3" xsi:nil="true"/>
    <originLocationId xmlns="8c8b501c-ddfe-4baf-9e4a-328e8ea2d3b3" xsi:nil="true"/>
  </documentManagement>
</p:properties>
</file>

<file path=customXml/itemProps1.xml><?xml version="1.0" encoding="utf-8"?>
<ds:datastoreItem xmlns:ds="http://schemas.openxmlformats.org/officeDocument/2006/customXml" ds:itemID="{275AA29A-BE0B-4444-8434-BF749313A6C2}">
  <ds:schemaRefs>
    <ds:schemaRef ds:uri="8c8b501c-ddfe-4baf-9e4a-328e8ea2d3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6B69E48-AFC1-4B5A-8ADB-798F874C56B2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8F6E0317-981A-4D00-B8CB-33F2A68594B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C8C0950-1FC4-4C9B-A517-86039C2E460E}">
  <ds:schemaRefs>
    <ds:schemaRef ds:uri="8c8b501c-ddfe-4baf-9e4a-328e8ea2d3b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Gassco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General</vt:lpstr>
      <vt:lpstr>TRACK slides</vt:lpstr>
      <vt:lpstr>Black and white</vt:lpstr>
      <vt:lpstr>Green</vt:lpstr>
      <vt:lpstr>Blue</vt:lpstr>
      <vt:lpstr>Red</vt:lpstr>
      <vt:lpstr>Yellow</vt:lpstr>
      <vt:lpstr>Grey</vt:lpstr>
      <vt:lpstr>Pink</vt:lpstr>
      <vt:lpstr>1_Blue</vt:lpstr>
      <vt:lpstr>1_General</vt:lpstr>
      <vt:lpstr>Executive Summary</vt:lpstr>
      <vt:lpstr>Discovery &amp; Assessment of Rehosting a sample Application (Hyttebooking)</vt:lpstr>
      <vt:lpstr>(R&amp;D) Disaster recovery for on-prem workloads on the cloud platform</vt:lpstr>
      <vt:lpstr>Discovery &amp; Assessment Highlights</vt:lpstr>
      <vt:lpstr>Learning during Re-host sample workload from on-premises to cloud</vt:lpstr>
      <vt:lpstr>Learning during Re-host sample workload from on-premises to cloud</vt:lpstr>
      <vt:lpstr>Potential future blockers</vt:lpstr>
      <vt:lpstr>Some discovers and recommendations</vt:lpstr>
      <vt:lpstr>PowerPoint Presentation</vt:lpstr>
      <vt:lpstr>Assess GBS to define DR Framework</vt:lpstr>
      <vt:lpstr>Assess GBS to define DR Framework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</dc:title>
  <dc:creator>Aleksander Arstad</dc:creator>
  <cp:revision>1</cp:revision>
  <dcterms:created xsi:type="dcterms:W3CDTF">2023-12-18T12:35:11Z</dcterms:created>
  <dcterms:modified xsi:type="dcterms:W3CDTF">2023-12-20T13:04:37Z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ty">
    <vt:lpwstr/>
  </property>
  <property fmtid="{D5CDD505-2E9C-101B-9397-08002B2CF9AE}" pid="3" name="Project">
    <vt:lpwstr/>
  </property>
  <property fmtid="{D5CDD505-2E9C-101B-9397-08002B2CF9AE}" pid="4" name="Information type">
    <vt:lpwstr/>
  </property>
  <property fmtid="{D5CDD505-2E9C-101B-9397-08002B2CF9AE}" pid="5" name="Locations">
    <vt:lpwstr>1;#By, Gassco Bygnes|529b3dfc-d259-437e-96c6-1f7448ff94f9</vt:lpwstr>
  </property>
  <property fmtid="{D5CDD505-2E9C-101B-9397-08002B2CF9AE}" pid="6" name="External Company">
    <vt:lpwstr/>
  </property>
  <property fmtid="{D5CDD505-2E9C-101B-9397-08002B2CF9AE}" pid="7" name="Process group">
    <vt:lpwstr/>
  </property>
  <property fmtid="{D5CDD505-2E9C-101B-9397-08002B2CF9AE}" pid="8" name="ContentTypeId">
    <vt:lpwstr>0x010100160E2CF79BE2354EACD0BE21805F94F500330E7A43276F164FAED11F8C2160F1AB</vt:lpwstr>
  </property>
  <property fmtid="{D5CDD505-2E9C-101B-9397-08002B2CF9AE}" pid="9" name="Business unit">
    <vt:lpwstr>2;#Staff and business support|9eac2d0b-c740-4ed2-b830-c8413f952085</vt:lpwstr>
  </property>
</Properties>
</file>